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9811B-2BF8-4E80-8C59-85DDF86092B0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406C9-3A94-44CB-9305-C759E2BA8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53F61-3A73-4F4A-8E90-D63FA353D37D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BBEAD-7BAB-4B12-BC74-645E2AEC0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F1A61-D581-4E91-8DF2-8836C8C4940D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F3AF2-2FF1-4974-9A56-9D843154C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8AA48-1552-4981-863C-6B5BCC9DC1B5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551A8-75F8-4A80-BC8B-65EEB3A08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BA650-CC00-482E-AE54-5F4B36237602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0FB58-B242-4032-A0C9-A8D561275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BBB3A-B64F-4561-8907-E0D238330DC2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5F784-AA37-469D-BA0E-71835045C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FAAB6-F49B-4572-A785-2984BE3FB109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F483A-F590-45E8-9602-34671653D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E8471-5BD5-4DF9-B253-BCB91EFD6198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9B4F4-74D6-4B63-B896-385501CA3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974F8-BABB-4E06-A07E-D990B9753B73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9DE10-B4EE-487E-8AAA-B1B271824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7B354-524C-4465-B9F1-684AA9E8E391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CD2DC-2230-4D63-9167-5E703C9D6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E7E6B-2318-4E4B-8AA2-F640824CD701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4F932-1127-43BF-AB88-26E7FF696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D93418-6FBE-4928-A1F1-207BA11D5CA0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BA0B91-3F75-4E2A-8743-08EFF62A8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3" r:id="rId9"/>
    <p:sldLayoutId id="2147483741" r:id="rId10"/>
    <p:sldLayoutId id="2147483742" r:id="rId11"/>
  </p:sldLayoutIdLst>
  <p:transition spd="med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38" y="571500"/>
            <a:ext cx="7000875" cy="1857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Презентация для родителей детей старшего дошкольного возраста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5875" y="2214563"/>
            <a:ext cx="6858000" cy="2071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«Что могу сделать я ?»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75" y="4643438"/>
            <a:ext cx="5715000" cy="1857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Музыкальный руководитель МБДОУ № 62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Степаненко Марина Вячеславовна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3000" y="928688"/>
            <a:ext cx="7286625" cy="2357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2" descr="D:\8221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71500"/>
            <a:ext cx="2286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29000" y="2286000"/>
            <a:ext cx="5286375" cy="3857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создании данной презентации пользовалась сайтами: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картинки-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mbdou-ds22.narod.ru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elase.ucon.ru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gomelradio.by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mistergid.ru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elase.ucoz.ru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Памятка </a:t>
            </a:r>
            <a:r>
              <a:rPr lang="ru-RU" sz="2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родителей-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nsportal.ru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090572b36aa3feb7c6fda2210daa05f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071563"/>
            <a:ext cx="4141788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86375" y="1428750"/>
            <a:ext cx="3429000" cy="300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Важные правила, соблюдение которых поможет избежать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травматизма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3000" y="928688"/>
            <a:ext cx="7286625" cy="2357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2" descr="D:\9164f1b3cd6fa235a4163826cefe05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500063"/>
            <a:ext cx="4048125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50" y="857250"/>
            <a:ext cx="3929063" cy="1928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Правило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Выберите самый  безопасный путь от дома до ДОУ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2063" y="4214813"/>
            <a:ext cx="3714750" cy="2000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Правило 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Переводя ребенка через дорогу, крепко держите его руку</a:t>
            </a:r>
          </a:p>
        </p:txBody>
      </p:sp>
      <p:pic>
        <p:nvPicPr>
          <p:cNvPr id="5126" name="Picture 4" descr="D:\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214688"/>
            <a:ext cx="42545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>
            <a:off x="3143250" y="1143000"/>
            <a:ext cx="1500188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4857750" y="3643313"/>
            <a:ext cx="1500188" cy="357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3000" y="928688"/>
            <a:ext cx="7286625" cy="2357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2" descr="D: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571500"/>
            <a:ext cx="40576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88" y="714375"/>
            <a:ext cx="40005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Правило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Хорошо изучите ПДД, избегая опасные места при переходе улицы</a:t>
            </a:r>
          </a:p>
        </p:txBody>
      </p:sp>
      <p:pic>
        <p:nvPicPr>
          <p:cNvPr id="6149" name="Picture 3" descr="D:\22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3009900"/>
            <a:ext cx="4060825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57750" y="4000500"/>
            <a:ext cx="3929063" cy="2428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Правило 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Ежедневно напоминайте детям перед выходом на улицу ПДД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786063" y="928688"/>
            <a:ext cx="1643062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4714875" y="3714750"/>
            <a:ext cx="1643063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3000" y="928688"/>
            <a:ext cx="7286625" cy="2357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2" descr="D:\09128321e3bb71d57e8e5737bf18844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188"/>
            <a:ext cx="4071938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50" y="642938"/>
            <a:ext cx="3857625" cy="2928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Правило 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Контролируйте, где Ваш ребенок, если Вы остановились с приятелем на тротуаре, не увлекайтесь разговорами</a:t>
            </a:r>
          </a:p>
        </p:txBody>
      </p:sp>
      <p:pic>
        <p:nvPicPr>
          <p:cNvPr id="7173" name="Picture 3" descr="D:\massovye_proverki_voditeley_po_vyyavleniyu_grubyh_narusheniy_pravil_dorozhnogo_dvizheniya_i_pravil_perevozki_detey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3500438"/>
            <a:ext cx="3500437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4071938"/>
            <a:ext cx="4214813" cy="2357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Правило 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Всегда используйте </a:t>
            </a:r>
            <a:r>
              <a:rPr lang="ru-RU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автокресло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или ремень для перевозки ребенка по возрасту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928938" y="785813"/>
            <a:ext cx="142875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4143375" y="4071938"/>
            <a:ext cx="1500188" cy="357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kolya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357188"/>
            <a:ext cx="3443288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88" y="214313"/>
            <a:ext cx="4429125" cy="3071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Правило 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Движение родителей везущих детей в колясках, на санках разрешается только по тротуарам, или по обочине дороги левой стороны</a:t>
            </a:r>
          </a:p>
        </p:txBody>
      </p:sp>
      <p:pic>
        <p:nvPicPr>
          <p:cNvPr id="8196" name="Picture 3" descr="D:\0013-007-Peshekhodu-neobkhodimo-imet-v-vidu-chto-Naibolee-opasnymi-javljajuts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3143250"/>
            <a:ext cx="2398712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6250" y="4500563"/>
            <a:ext cx="4214813" cy="2000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Правило 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пешеходным тропам идите с детьми с правой стороны, не торопясь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214688" y="500063"/>
            <a:ext cx="1500187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3643313" y="4214813"/>
            <a:ext cx="1357312" cy="357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3000" y="928688"/>
            <a:ext cx="7286625" cy="2357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2" descr="D:\e0593b5ade53d1f784363f1d50e92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75" y="468313"/>
            <a:ext cx="4119563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D:\1307198406_zh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214688"/>
            <a:ext cx="3500437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625" y="428625"/>
            <a:ext cx="3857625" cy="257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Правило 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Выйдя из пассажирского транспорта, не спешите переходить дорогу, дождитесь отъезда  транспортного средства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643313"/>
            <a:ext cx="4143375" cy="2714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Правило 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Трамвай нужно обходить только  спереди, а автобус сзади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428875" y="428625"/>
            <a:ext cx="1500188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4500563" y="3429000"/>
            <a:ext cx="1500187" cy="357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3000" y="928688"/>
            <a:ext cx="7286625" cy="2357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2" descr="D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285750"/>
            <a:ext cx="385762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 descr="D: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429000"/>
            <a:ext cx="3643313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0" y="4000500"/>
            <a:ext cx="4143375" cy="25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Правило 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Войдя в транспорт, не выпускайте руку ребенка, при резком торможении ребенок может травмироваться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88" y="500063"/>
            <a:ext cx="4071937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Правило 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транспорте посадите ребенка на сиденье или колени , крепко удерживая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714625" y="857250"/>
            <a:ext cx="1500188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4572000" y="3714750"/>
            <a:ext cx="1214438" cy="285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3000" y="928688"/>
            <a:ext cx="7286625" cy="2357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http://4shkola.kz/uploads/posts/2012-09/1346973016_sem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170701"/>
            <a:ext cx="4842369" cy="441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3000" y="357188"/>
            <a:ext cx="6858000" cy="1571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Уважаемые родители!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Помните!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Только совместно можно добиться хороших результатов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247</TotalTime>
  <Words>227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Constantia</vt:lpstr>
      <vt:lpstr>Wingdings 2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Ноутбук</dc:creator>
  <cp:lastModifiedBy>admin</cp:lastModifiedBy>
  <cp:revision>27</cp:revision>
  <dcterms:created xsi:type="dcterms:W3CDTF">2014-08-11T09:59:58Z</dcterms:created>
  <dcterms:modified xsi:type="dcterms:W3CDTF">2014-12-10T16:25:04Z</dcterms:modified>
</cp:coreProperties>
</file>