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64" r:id="rId10"/>
    <p:sldId id="265" r:id="rId11"/>
    <p:sldId id="260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5512" y="2708920"/>
            <a:ext cx="6400800" cy="3937992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"/>
                <a:ea typeface="Times New Roman"/>
              </a:rPr>
              <a:t>Тема: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4800" dirty="0" smtClean="0">
                <a:solidFill>
                  <a:schemeClr val="tx2"/>
                </a:solidFill>
                <a:latin typeface="Arial"/>
                <a:ea typeface="Times New Roman"/>
              </a:rPr>
              <a:t>«Забота </a:t>
            </a:r>
            <a:r>
              <a:rPr lang="ru-RU" sz="4800" dirty="0">
                <a:solidFill>
                  <a:schemeClr val="tx2"/>
                </a:solidFill>
                <a:latin typeface="Arial"/>
                <a:ea typeface="Times New Roman"/>
              </a:rPr>
              <a:t>о здоровье ребенка</a:t>
            </a:r>
            <a:r>
              <a:rPr lang="ru-RU" sz="4800" dirty="0" smtClean="0">
                <a:solidFill>
                  <a:schemeClr val="tx2"/>
                </a:solidFill>
                <a:latin typeface="Arial"/>
                <a:ea typeface="Times New Roman"/>
              </a:rPr>
              <a:t>»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.</a:t>
            </a:r>
          </a:p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Воспитатель: Зубова А.Б .МКДОУ д/сад « Огонёк ».</a:t>
            </a:r>
          </a:p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с.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Баюновские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Ключи. </a:t>
            </a:r>
          </a:p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Алтайский край.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5472" y="129879"/>
            <a:ext cx="7920880" cy="2579041"/>
          </a:xfrm>
          <a:prstGeom prst="roundRect">
            <a:avLst>
              <a:gd name="adj" fmla="val 22669"/>
            </a:avLst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Родительское собрание Средняя группа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815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91072"/>
          </a:xfrm>
        </p:spPr>
        <p:txBody>
          <a:bodyPr>
            <a:normAutofit fontScale="90000"/>
          </a:bodyPr>
          <a:lstStyle/>
          <a:p>
            <a:r>
              <a:rPr lang="ru-RU" sz="3200" b="1" cap="all" dirty="0">
                <a:solidFill>
                  <a:prstClr val="black"/>
                </a:solidFill>
              </a:rPr>
              <a:t>5.формировать интерес к оздоровлению </a:t>
            </a:r>
            <a:r>
              <a:rPr lang="ru-RU" sz="3200" b="1" cap="all" dirty="0" smtClean="0">
                <a:solidFill>
                  <a:prstClr val="black"/>
                </a:solidFill>
              </a:rPr>
              <a:t>  собственного организма</a:t>
            </a:r>
            <a:r>
              <a:rPr lang="ru-RU" sz="3200" b="1" cap="all" dirty="0">
                <a:solidFill>
                  <a:prstClr val="black"/>
                </a:solidFill>
              </a:rPr>
              <a:t/>
            </a:r>
            <a:br>
              <a:rPr lang="ru-RU" sz="3200" b="1" cap="all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5"/>
            <a:ext cx="4104456" cy="51125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46031"/>
            <a:ext cx="4320480" cy="49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Традиционные методы </a:t>
            </a:r>
            <a:r>
              <a:rPr lang="ru-RU" sz="3600" dirty="0" smtClean="0"/>
              <a:t>: </a:t>
            </a:r>
            <a:br>
              <a:rPr lang="ru-RU" sz="3600" dirty="0" smtClean="0"/>
            </a:br>
            <a:r>
              <a:rPr lang="ru-RU" sz="3200" dirty="0" smtClean="0"/>
              <a:t>воздушные </a:t>
            </a:r>
            <a:r>
              <a:rPr lang="ru-RU" sz="3200" dirty="0"/>
              <a:t>ванны, водные ножные </a:t>
            </a:r>
            <a:r>
              <a:rPr lang="ru-RU" sz="3200" dirty="0" smtClean="0"/>
              <a:t>ванны</a:t>
            </a:r>
            <a:r>
              <a:rPr lang="ru-RU" sz="3200" dirty="0"/>
              <a:t>, полоскание горла 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 </a:t>
            </a:r>
            <a:r>
              <a:rPr lang="ru-RU" sz="3600" dirty="0">
                <a:solidFill>
                  <a:srgbClr val="00B050"/>
                </a:solidFill>
              </a:rPr>
              <a:t>нетрадиционные</a:t>
            </a:r>
            <a:r>
              <a:rPr lang="ru-RU" sz="3600" dirty="0" smtClean="0">
                <a:solidFill>
                  <a:srgbClr val="00B050"/>
                </a:solidFill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200" dirty="0"/>
              <a:t>Контрастное воздушное закаливание ; Хождение босиком; – Контрастный душ ; Полоскание горла прохладной водой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1872207"/>
          </a:xfrm>
        </p:spPr>
        <p:txBody>
          <a:bodyPr>
            <a:normAutofit fontScale="77500" lnSpcReduction="2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ЗАКАЛИВАНИЕ</a:t>
            </a:r>
            <a:r>
              <a:rPr lang="ru-RU" sz="4400" b="1" dirty="0">
                <a:solidFill>
                  <a:srgbClr val="C00000"/>
                </a:solidFill>
              </a:rPr>
              <a:t>,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</a:rPr>
              <a:t>как отмечал Е.А. Аркин, для ослабленного ребенка имеет большое значение, чем для здорового.</a:t>
            </a:r>
          </a:p>
        </p:txBody>
      </p:sp>
    </p:spTree>
    <p:extLst>
      <p:ext uri="{BB962C8B-B14F-4D97-AF65-F5344CB8AC3E}">
        <p14:creationId xmlns:p14="http://schemas.microsoft.com/office/powerpoint/2010/main" val="2554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</a:t>
            </a:r>
            <a:r>
              <a:rPr lang="ru-RU" b="1" dirty="0">
                <a:solidFill>
                  <a:srgbClr val="FF0000"/>
                </a:solidFill>
              </a:rPr>
              <a:t>же пищевые продукты или вещества помогают ребенку стать более закаленным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21299"/>
          </a:xfrm>
        </p:spPr>
        <p:txBody>
          <a:bodyPr>
            <a:noAutofit/>
          </a:bodyPr>
          <a:lstStyle/>
          <a:p>
            <a:r>
              <a:rPr lang="ru-RU" sz="4000" b="1" dirty="0"/>
              <a:t>1.	Черная смородина и шиповник </a:t>
            </a:r>
            <a:r>
              <a:rPr lang="ru-RU" sz="4000" b="1" dirty="0" smtClean="0"/>
              <a:t> 2.Напиток </a:t>
            </a:r>
            <a:r>
              <a:rPr lang="ru-RU" sz="4000" b="1" dirty="0"/>
              <a:t>«защиты» – морковный </a:t>
            </a:r>
            <a:r>
              <a:rPr lang="ru-RU" sz="4000" b="1" dirty="0" smtClean="0"/>
              <a:t>сок</a:t>
            </a:r>
          </a:p>
          <a:p>
            <a:r>
              <a:rPr lang="ru-RU" sz="4000" b="1" dirty="0"/>
              <a:t> 3. Соки являются более чистыми экологическими </a:t>
            </a:r>
            <a:r>
              <a:rPr lang="ru-RU" sz="4000" b="1" dirty="0" smtClean="0"/>
              <a:t>продуктами</a:t>
            </a:r>
          </a:p>
          <a:p>
            <a:r>
              <a:rPr lang="ru-RU" sz="4000" b="1" dirty="0" smtClean="0"/>
              <a:t>4. прием </a:t>
            </a:r>
            <a:r>
              <a:rPr lang="ru-RU" sz="4000" b="1" dirty="0"/>
              <a:t>витаминов.</a:t>
            </a:r>
          </a:p>
        </p:txBody>
      </p:sp>
    </p:spTree>
    <p:extLst>
      <p:ext uri="{BB962C8B-B14F-4D97-AF65-F5344CB8AC3E}">
        <p14:creationId xmlns:p14="http://schemas.microsoft.com/office/powerpoint/2010/main" val="32200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Удар по здоровью ребенка наносят 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Times New Roman"/>
              </a:rPr>
              <a:t>  вредные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Times New Roman"/>
              </a:rPr>
              <a:t>наклонности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Times New Roman"/>
              </a:rPr>
              <a:t>родителей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FF0000"/>
              </a:solidFill>
              <a:latin typeface="Arial"/>
              <a:ea typeface="Times New Roman"/>
            </a:endParaRPr>
          </a:p>
          <a:p>
            <a:pPr lvl="0">
              <a:lnSpc>
                <a:spcPts val="1365"/>
              </a:lnSpc>
              <a:buSzPts val="1000"/>
              <a:buNone/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Times New Roman"/>
                <a:cs typeface="Times New Roman"/>
              </a:rPr>
              <a:t>  травмы и</a:t>
            </a:r>
          </a:p>
          <a:p>
            <a:pPr lvl="0">
              <a:lnSpc>
                <a:spcPts val="1365"/>
              </a:lnSpc>
              <a:buSzPts val="1000"/>
              <a:buNone/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Times New Roman"/>
                <a:cs typeface="Times New Roman"/>
              </a:rPr>
              <a:t>   </a:t>
            </a:r>
          </a:p>
          <a:p>
            <a:pPr lvl="0">
              <a:lnSpc>
                <a:spcPts val="1365"/>
              </a:lnSpc>
              <a:buSzPts val="1000"/>
              <a:buNone/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Times New Roman"/>
                <a:cs typeface="Times New Roman"/>
              </a:rPr>
              <a:t>   несчастные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Times New Roman"/>
                <a:cs typeface="Times New Roman"/>
              </a:rPr>
              <a:t>случаи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>
              <a:lnSpc>
                <a:spcPts val="136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>
              <a:lnSpc>
                <a:spcPts val="136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600" b="1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0" indent="0" algn="ctr">
              <a:lnSpc>
                <a:spcPts val="184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36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40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Помните, здоровье ребенка </a:t>
            </a:r>
            <a:r>
              <a:rPr lang="ru-RU" sz="4000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</a:t>
            </a:r>
          </a:p>
          <a:p>
            <a:pPr algn="ctr">
              <a:lnSpc>
                <a:spcPts val="1840"/>
              </a:lnSpc>
              <a:spcBef>
                <a:spcPts val="375"/>
              </a:spcBef>
              <a:spcAft>
                <a:spcPts val="375"/>
              </a:spcAft>
            </a:pPr>
            <a:endParaRPr lang="ru-RU" sz="4000" b="1" i="1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0" indent="0" algn="ctr">
              <a:lnSpc>
                <a:spcPts val="184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ваших руках</a:t>
            </a:r>
            <a:r>
              <a:rPr lang="ru-RU" sz="4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!</a:t>
            </a:r>
            <a:endParaRPr lang="ru-RU" sz="4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31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532859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Если человек беспорядочен в своём отдыхе, нерегулярен в приёме пищи и неумерен  в работе – болезнь убивает его».</a:t>
            </a:r>
            <a:br>
              <a:rPr lang="ru-RU" sz="3200" dirty="0"/>
            </a:br>
            <a:r>
              <a:rPr lang="ru-RU" sz="3200" dirty="0" smtClean="0"/>
              <a:t>                                                         </a:t>
            </a:r>
            <a:r>
              <a:rPr lang="ru-RU" sz="3200" i="1" dirty="0" smtClean="0"/>
              <a:t>К</a:t>
            </a:r>
            <a:r>
              <a:rPr lang="ru-RU" sz="3200" i="1" dirty="0"/>
              <a:t>. </a:t>
            </a:r>
            <a:r>
              <a:rPr lang="ru-RU" sz="3200" i="1" dirty="0" smtClean="0"/>
              <a:t>Циолковский</a:t>
            </a:r>
            <a:br>
              <a:rPr lang="ru-RU" sz="3200" i="1" dirty="0" smtClean="0"/>
            </a:br>
            <a:r>
              <a:rPr lang="ru-RU" sz="3200" i="1" dirty="0" smtClean="0"/>
              <a:t>«</a:t>
            </a:r>
            <a:r>
              <a:rPr lang="ru-RU" sz="3200" i="1" dirty="0"/>
              <a:t>Единственная красота, которую я знаю, – здоровье»                      </a:t>
            </a:r>
            <a:r>
              <a:rPr lang="ru-RU" sz="3200" i="1" dirty="0" smtClean="0"/>
              <a:t>                           </a:t>
            </a:r>
            <a:r>
              <a:rPr lang="ru-RU" sz="3200" i="1" dirty="0"/>
              <a:t>Г. Гейне  «Недостаточно закалять душу ребёнка; столь же необходимо закалять и его мышцы». </a:t>
            </a:r>
            <a:br>
              <a:rPr lang="ru-RU" sz="3200" i="1" dirty="0"/>
            </a:br>
            <a:r>
              <a:rPr lang="ru-RU" sz="3200" i="1" dirty="0" smtClean="0"/>
              <a:t>                                                                        М</a:t>
            </a:r>
            <a:r>
              <a:rPr lang="ru-RU" sz="3200" i="1" dirty="0"/>
              <a:t>. Монтень                       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 </a:t>
            </a:r>
            <a:r>
              <a:rPr lang="ru-RU" sz="3200" dirty="0"/>
              <a:t>«Пусть будут врачами твоими трое: веселый характер, покой и уверенность в жизни».                                                                </a:t>
            </a:r>
            <a:br>
              <a:rPr lang="ru-RU" sz="3200" dirty="0"/>
            </a:br>
            <a:r>
              <a:rPr lang="ru-RU" sz="3200" dirty="0"/>
              <a:t>                                             </a:t>
            </a:r>
            <a:r>
              <a:rPr lang="ru-RU" sz="3200" dirty="0" smtClean="0"/>
              <a:t>      </a:t>
            </a:r>
            <a:r>
              <a:rPr lang="ru-RU" sz="3200" dirty="0"/>
              <a:t>Народная мудрость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7772400" cy="5760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Высказывания великих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73439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/>
              <a:t> </a:t>
            </a:r>
            <a:r>
              <a:rPr lang="ru-RU" sz="4000" b="1" dirty="0" smtClean="0"/>
              <a:t>Решение </a:t>
            </a:r>
            <a:r>
              <a:rPr lang="ru-RU" sz="4000" b="1" dirty="0"/>
              <a:t>родительского собрания:</a:t>
            </a:r>
            <a:br>
              <a:rPr lang="ru-RU" sz="4000" b="1" dirty="0"/>
            </a:br>
            <a:r>
              <a:rPr lang="ru-RU" sz="3600" b="1" dirty="0" smtClean="0"/>
              <a:t>1.Внедрять </a:t>
            </a:r>
            <a:r>
              <a:rPr lang="ru-RU" sz="3600" b="1" dirty="0"/>
              <a:t>здоровый образ жизни в </a:t>
            </a:r>
            <a:r>
              <a:rPr lang="ru-RU" sz="3600" b="1" dirty="0" smtClean="0"/>
              <a:t>каждую семью.</a:t>
            </a:r>
            <a:br>
              <a:rPr lang="ru-RU" sz="3600" b="1" dirty="0" smtClean="0"/>
            </a:br>
            <a:r>
              <a:rPr lang="ru-RU" sz="3600" b="1" dirty="0" smtClean="0"/>
              <a:t>2.Домашний </a:t>
            </a:r>
            <a:r>
              <a:rPr lang="ru-RU" sz="3600" b="1" dirty="0"/>
              <a:t>режим ребенка должен быть продолжением режима дня детского сада.</a:t>
            </a:r>
            <a:br>
              <a:rPr lang="ru-RU" sz="3600" b="1" dirty="0"/>
            </a:br>
            <a:r>
              <a:rPr lang="ru-RU" sz="3600" b="1" dirty="0" smtClean="0"/>
              <a:t>3.Систематически </a:t>
            </a:r>
            <a:r>
              <a:rPr lang="ru-RU" sz="3600" b="1" dirty="0"/>
              <a:t>проводить закаливание ребенка в условиях семьи.</a:t>
            </a:r>
            <a:br>
              <a:rPr lang="ru-RU" sz="3600" b="1" dirty="0"/>
            </a:br>
            <a:r>
              <a:rPr lang="ru-RU" sz="3600" b="1" dirty="0" smtClean="0"/>
              <a:t>4.В </a:t>
            </a:r>
            <a:r>
              <a:rPr lang="ru-RU" sz="3600" b="1" dirty="0"/>
              <a:t>выходные дни обязательно выходить с детьми на прогулку не менее 2 раз в день. Пусть на прогулке ребенок больше </a:t>
            </a:r>
            <a:r>
              <a:rPr lang="ru-RU" sz="3600" b="1" dirty="0" smtClean="0"/>
              <a:t>двигается. </a:t>
            </a:r>
            <a:r>
              <a:rPr lang="ru-RU" sz="3600" b="1" dirty="0"/>
              <a:t>Детей играми – оздоровим, себя омолодим.</a:t>
            </a:r>
            <a:br>
              <a:rPr lang="ru-RU" sz="3600" b="1" dirty="0"/>
            </a:br>
            <a:r>
              <a:rPr lang="ru-RU" sz="3600" b="1" dirty="0" smtClean="0"/>
              <a:t>5.Проверить </a:t>
            </a:r>
            <a:r>
              <a:rPr lang="ru-RU" sz="3600" b="1" dirty="0"/>
              <a:t>дома все </a:t>
            </a:r>
            <a:r>
              <a:rPr lang="ru-RU" sz="3600" b="1" dirty="0" err="1" smtClean="0"/>
              <a:t>травмоопастные</a:t>
            </a:r>
            <a:r>
              <a:rPr lang="ru-RU" sz="3600" b="1" dirty="0" smtClean="0"/>
              <a:t> </a:t>
            </a:r>
            <a:r>
              <a:rPr lang="ru-RU" sz="3600" b="1" dirty="0"/>
              <a:t>места и не допускать детского травматизма</a:t>
            </a:r>
          </a:p>
        </p:txBody>
      </p:sp>
    </p:spTree>
    <p:extLst>
      <p:ext uri="{BB962C8B-B14F-4D97-AF65-F5344CB8AC3E}">
        <p14:creationId xmlns:p14="http://schemas.microsoft.com/office/powerpoint/2010/main" val="2387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962674"/>
          </a:xfrm>
        </p:spPr>
        <p:txBody>
          <a:bodyPr/>
          <a:lstStyle/>
          <a:p>
            <a:r>
              <a:rPr lang="ru-RU" sz="4800" b="1" dirty="0">
                <a:solidFill>
                  <a:srgbClr val="00B050"/>
                </a:solidFill>
              </a:rPr>
              <a:t>Искренне желаем вам крепкого здоровья, счастья, благополучия в семье</a:t>
            </a:r>
            <a:r>
              <a:rPr lang="ru-RU" sz="4800" b="1" dirty="0" smtClean="0">
                <a:solidFill>
                  <a:srgbClr val="00B050"/>
                </a:solidFill>
              </a:rPr>
              <a:t>.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dirty="0">
                <a:solidFill>
                  <a:srgbClr val="00B050"/>
                </a:solidFill>
              </a:rPr>
              <a:t/>
            </a:r>
            <a:br>
              <a:rPr lang="ru-RU" sz="4800" dirty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>Пусть дети радуют Вас</a:t>
            </a:r>
            <a:r>
              <a:rPr lang="ru-RU" sz="4800" b="1" dirty="0" smtClean="0">
                <a:solidFill>
                  <a:srgbClr val="00B050"/>
                </a:solidFill>
              </a:rPr>
              <a:t>!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448272"/>
          </a:xfrm>
        </p:spPr>
        <p:txBody>
          <a:bodyPr>
            <a:noAutofit/>
          </a:bodyPr>
          <a:lstStyle/>
          <a:p>
            <a:r>
              <a:rPr lang="ru-RU" sz="5400" b="1" dirty="0"/>
              <a:t>Человеческое дитя – здоровое… развитое…</a:t>
            </a:r>
          </a:p>
          <a:p>
            <a:r>
              <a:rPr lang="ru-RU" sz="5400" b="1" dirty="0"/>
              <a:t>Это не только идеал и абстрактная ценность,</a:t>
            </a:r>
          </a:p>
          <a:p>
            <a:r>
              <a:rPr lang="ru-RU" sz="5400" b="1" dirty="0"/>
              <a:t>но и практическая достижимая норма жизни</a:t>
            </a:r>
          </a:p>
        </p:txBody>
      </p:sp>
    </p:spTree>
    <p:extLst>
      <p:ext uri="{BB962C8B-B14F-4D97-AF65-F5344CB8AC3E}">
        <p14:creationId xmlns:p14="http://schemas.microsoft.com/office/powerpoint/2010/main" val="35857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496944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400" dirty="0"/>
              <a:t>«Родители являются первыми  педагогами. Они обязаны заложить основы физического, нравственного и интеллектуального развития личности ребенка в младенческом возрасте» (п. 1 ст. 18 Закона РФ «Об образовании»).</a:t>
            </a:r>
          </a:p>
        </p:txBody>
      </p:sp>
    </p:spTree>
    <p:extLst>
      <p:ext uri="{BB962C8B-B14F-4D97-AF65-F5344CB8AC3E}">
        <p14:creationId xmlns:p14="http://schemas.microsoft.com/office/powerpoint/2010/main" val="42429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5373216"/>
          </a:xfrm>
        </p:spPr>
        <p:txBody>
          <a:bodyPr>
            <a:noAutofit/>
          </a:bodyPr>
          <a:lstStyle/>
          <a:p>
            <a:r>
              <a:rPr lang="ru-RU" sz="3200" dirty="0" smtClean="0"/>
              <a:t>1.Использовать целебные </a:t>
            </a:r>
            <a:r>
              <a:rPr lang="ru-RU" sz="3200" dirty="0"/>
              <a:t>природные</a:t>
            </a:r>
            <a:br>
              <a:rPr lang="ru-RU" sz="3200" dirty="0"/>
            </a:br>
            <a:r>
              <a:rPr lang="ru-RU" sz="3200" dirty="0"/>
              <a:t>факторы окружающей среды</a:t>
            </a:r>
            <a:br>
              <a:rPr lang="ru-RU" sz="3200" dirty="0"/>
            </a:br>
            <a:r>
              <a:rPr lang="ru-RU" sz="3200" dirty="0" smtClean="0"/>
              <a:t>2. </a:t>
            </a:r>
            <a:r>
              <a:rPr lang="ru-RU" sz="3200" dirty="0"/>
              <a:t>доброжелательный психологический</a:t>
            </a:r>
            <a:br>
              <a:rPr lang="ru-RU" sz="3200" dirty="0"/>
            </a:br>
            <a:r>
              <a:rPr lang="ru-RU" sz="3200" dirty="0"/>
              <a:t>климат в </a:t>
            </a:r>
            <a:r>
              <a:rPr lang="ru-RU" sz="3200" dirty="0" smtClean="0"/>
              <a:t>семье</a:t>
            </a:r>
            <a:br>
              <a:rPr lang="ru-RU" sz="3200" dirty="0" smtClean="0"/>
            </a:br>
            <a:r>
              <a:rPr lang="ru-RU" sz="3200" dirty="0" smtClean="0"/>
              <a:t> 3.правильно </a:t>
            </a:r>
            <a:r>
              <a:rPr lang="ru-RU" sz="3200" dirty="0"/>
              <a:t>организованный режим </a:t>
            </a:r>
            <a:r>
              <a:rPr lang="ru-RU" sz="3200" dirty="0" smtClean="0"/>
              <a:t>дня</a:t>
            </a:r>
            <a:br>
              <a:rPr lang="ru-RU" sz="3200" dirty="0" smtClean="0"/>
            </a:br>
            <a:r>
              <a:rPr lang="ru-RU" sz="3200" dirty="0" smtClean="0"/>
              <a:t>4.Полноценное </a:t>
            </a:r>
            <a:r>
              <a:rPr lang="ru-RU" sz="3200" dirty="0"/>
              <a:t>питание </a:t>
            </a:r>
            <a:br>
              <a:rPr lang="ru-RU" sz="3200" dirty="0"/>
            </a:br>
            <a:r>
              <a:rPr lang="ru-RU" sz="3200" dirty="0" smtClean="0"/>
              <a:t>5.формировать </a:t>
            </a:r>
            <a:r>
              <a:rPr lang="ru-RU" sz="3200" dirty="0"/>
              <a:t>интерес к оздоровлению собственного</a:t>
            </a:r>
            <a:br>
              <a:rPr lang="ru-RU" sz="3200" dirty="0"/>
            </a:br>
            <a:r>
              <a:rPr lang="ru-RU" sz="3200" dirty="0"/>
              <a:t>организма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079"/>
            <a:ext cx="7772400" cy="155679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Arial"/>
                <a:ea typeface="Times New Roman"/>
              </a:rPr>
              <a:t>Здоровый образ жизни – это просто.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41042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1.Использовать </a:t>
            </a:r>
            <a:r>
              <a:rPr lang="ru-RU" dirty="0" smtClean="0"/>
              <a:t>целебны природные факторы </a:t>
            </a:r>
            <a:r>
              <a:rPr lang="ru-RU" dirty="0"/>
              <a:t>окружающей среды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67" y="1700213"/>
            <a:ext cx="5901266" cy="4425950"/>
          </a:xfrm>
        </p:spPr>
      </p:pic>
    </p:spTree>
    <p:extLst>
      <p:ext uri="{BB962C8B-B14F-4D97-AF65-F5344CB8AC3E}">
        <p14:creationId xmlns:p14="http://schemas.microsoft.com/office/powerpoint/2010/main" val="3272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>
                <a:solidFill>
                  <a:prstClr val="black"/>
                </a:solidFill>
              </a:rPr>
              <a:t>2. доброжелательный психологический</a:t>
            </a:r>
            <a:br>
              <a:rPr lang="ru-RU" sz="3200" b="1" cap="all" dirty="0">
                <a:solidFill>
                  <a:prstClr val="black"/>
                </a:solidFill>
              </a:rPr>
            </a:br>
            <a:r>
              <a:rPr lang="ru-RU" sz="3200" b="1" cap="all" dirty="0">
                <a:solidFill>
                  <a:prstClr val="black"/>
                </a:solidFill>
              </a:rPr>
              <a:t>климат в семье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06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>
                <a:solidFill>
                  <a:prstClr val="black"/>
                </a:solidFill>
              </a:rPr>
              <a:t> 3.правильно организованный режим дня</a:t>
            </a:r>
            <a:br>
              <a:rPr lang="ru-RU" sz="3200" b="1" cap="all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24744"/>
            <a:ext cx="3960440" cy="511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20" y="1124744"/>
            <a:ext cx="43391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Прогулка является одним из существенных компонентов режима.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717032"/>
            <a:ext cx="4038600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4283968" cy="51740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340768"/>
            <a:ext cx="396044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4.Полноценное питание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20244"/>
            <a:ext cx="4131095" cy="4968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20244"/>
            <a:ext cx="4283968" cy="4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225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1.Использовать целебные природные факторы окружающей среды 2. доброжелательный психологический климат в семье  3.правильно организованный режим дня 4.Полноценное питание  5.формировать интерес к оздоровлению собственного организма </vt:lpstr>
      <vt:lpstr>1.Использовать целебны природные факторы окружающей среды </vt:lpstr>
      <vt:lpstr>2. доброжелательный психологический климат в семье</vt:lpstr>
      <vt:lpstr> 3.правильно организованный режим дня </vt:lpstr>
      <vt:lpstr> Прогулка является одним из существенных компонентов режима. </vt:lpstr>
      <vt:lpstr>4.Полноценное питание  </vt:lpstr>
      <vt:lpstr>5.формировать интерес к оздоровлению   собственного организма </vt:lpstr>
      <vt:lpstr>Традиционные методы :  воздушные ванны, водные ножные ванны, полоскание горла .   нетрадиционные:  Контрастное воздушное закаливание ; Хождение босиком; – Контрастный душ ; Полоскание горла прохладной водой </vt:lpstr>
      <vt:lpstr>Какие же пищевые продукты или вещества помогают ребенку стать более закаленным?</vt:lpstr>
      <vt:lpstr>Удар по здоровью ребенка наносят </vt:lpstr>
      <vt:lpstr>Если человек беспорядочен в своём отдыхе, нерегулярен в приёме пищи и неумерен  в работе – болезнь убивает его».                                                          К. Циолковский «Единственная красота, которую я знаю, – здоровье»                                                 Г. Гейне  «Недостаточно закалять душу ребёнка; столь же необходимо закалять и его мышцы».                                                                          М. Монтень                          «Пусть будут врачами твоими трое: веселый характер, покой и уверенность в жизни».                                                                                                                    Народная мудрость </vt:lpstr>
      <vt:lpstr> Решение родительского собрания: 1.Внедрять здоровый образ жизни в каждую семью. 2.Домашний режим ребенка должен быть продолжением режима дня детского сада. 3.Систематически проводить закаливание ребенка в условиях семьи. 4.В выходные дни обязательно выходить с детьми на прогулку не менее 2 раз в день. Пусть на прогулке ребенок больше двигается. Детей играми – оздоровим, себя омолодим. 5.Проверить дома все травмоопастные места и не допускать детского травматизма</vt:lpstr>
      <vt:lpstr>Искренне желаем вам крепкого здоровья, счастья, благополучия в семье.  Пусть дети радуют Вас!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2014-11-23T15:18:12Z</dcterms:created>
  <dcterms:modified xsi:type="dcterms:W3CDTF">2014-12-09T16:33:28Z</dcterms:modified>
</cp:coreProperties>
</file>