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65" d="100"/>
          <a:sy n="65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54FD-B13B-4FC1-988F-2A8A49585F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04079-08CC-40B4-AC75-43FBEDE7F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54FD-B13B-4FC1-988F-2A8A49585F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4079-08CC-40B4-AC75-43FBEDE7F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54FD-B13B-4FC1-988F-2A8A49585F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4079-08CC-40B4-AC75-43FBEDE7F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AB54FD-B13B-4FC1-988F-2A8A49585F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604079-08CC-40B4-AC75-43FBEDE7F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54FD-B13B-4FC1-988F-2A8A49585F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4079-08CC-40B4-AC75-43FBEDE7F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54FD-B13B-4FC1-988F-2A8A49585F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4079-08CC-40B4-AC75-43FBEDE7F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4079-08CC-40B4-AC75-43FBEDE7F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54FD-B13B-4FC1-988F-2A8A49585F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54FD-B13B-4FC1-988F-2A8A49585F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4079-08CC-40B4-AC75-43FBEDE7F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54FD-B13B-4FC1-988F-2A8A49585F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4079-08CC-40B4-AC75-43FBEDE7F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AB54FD-B13B-4FC1-988F-2A8A49585F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604079-08CC-40B4-AC75-43FBEDE7F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54FD-B13B-4FC1-988F-2A8A49585F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04079-08CC-40B4-AC75-43FBEDE7F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AB54FD-B13B-4FC1-988F-2A8A49585F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604079-08CC-40B4-AC75-43FBEDE7F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lanetadetstva.net/pedagogam/starshaya-gruppa/znakomstvo-s-narodnoj-kukloj-izgotovlenie-kukly-pelenashki-konspekt-nod-po-ruchnomu-trudu-v-starshej-gruppe.html/attachment/2-4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4582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Куклы из бабушкиного сундука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руслан\Desktop\сунд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36912"/>
            <a:ext cx="4176464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услан\Desktop\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9955"/>
            <a:ext cx="4464496" cy="4059245"/>
          </a:xfrm>
          <a:prstGeom prst="rect">
            <a:avLst/>
          </a:prstGeom>
          <a:noFill/>
        </p:spPr>
      </p:pic>
      <p:pic>
        <p:nvPicPr>
          <p:cNvPr id="2051" name="Picture 3" descr="C:\Users\руслан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37120"/>
            <a:ext cx="3472069" cy="422504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услан\Desktop\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08212"/>
            <a:ext cx="3888432" cy="3987628"/>
          </a:xfrm>
          <a:prstGeom prst="rect">
            <a:avLst/>
          </a:prstGeom>
          <a:noFill/>
        </p:spPr>
      </p:pic>
      <p:pic>
        <p:nvPicPr>
          <p:cNvPr id="3075" name="Picture 3" descr="C:\Users\руслан\Desktop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052737"/>
            <a:ext cx="2833024" cy="433410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237916" cy="382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услан\Desktop\куклы 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 bwMode="auto">
          <a:xfrm>
            <a:off x="251520" y="476672"/>
            <a:ext cx="6019800" cy="55626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6156176" y="2348880"/>
            <a:ext cx="3240360" cy="2433805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ноги, но не ходит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рот, но не говорит,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Доставляет детям радость,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сама радоваться не может.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это?         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4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услан\Desktop\кувад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8057" y="1524000"/>
            <a:ext cx="3387885" cy="4572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 обереги:  </a:t>
            </a:r>
            <a:r>
              <a:rPr lang="ru-RU" sz="4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Кувадка</a:t>
            </a:r>
            <a:endParaRPr lang="ru-RU" sz="4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услан\Desktop\бессониц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412776"/>
            <a:ext cx="2232248" cy="4526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 - Бессонница</a:t>
            </a:r>
            <a:endParaRPr lang="ru-RU" sz="4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4536504" cy="44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sz="4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Пеленашка</a:t>
            </a:r>
            <a:endParaRPr lang="ru-RU" sz="4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 descr="Занятие знакомство дошкольников с народной куклой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68407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услан\Desktop\zaj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4104456" cy="3456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куклы: Зайчик на пальчик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руслан\Desktop\0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3888432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услан\Desktop\0007-012-Kukla-desjatiruchka-pomogala-v-khozjajst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4067821" cy="44683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Обрядовые куклы: Десятиручка</a:t>
            </a:r>
            <a:endParaRPr lang="ru-RU" sz="4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руслан\Desktop\3(32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528393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руслан\Desktop\крупенички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2204864"/>
            <a:ext cx="6989734" cy="3528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Крупеничка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Зерновушка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лан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12546"/>
            <a:ext cx="1872208" cy="4443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изготовления куклы Пеленашки</a:t>
            </a:r>
            <a:endParaRPr lang="ru-RU" sz="3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руслан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3" y="1700808"/>
            <a:ext cx="2974789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400</TotalTime>
  <Words>58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Куклы из бабушкиного сундука</vt:lpstr>
      <vt:lpstr>Слайд 2</vt:lpstr>
      <vt:lpstr>Куклы обереги:  Кувадка</vt:lpstr>
      <vt:lpstr>Кукла - Бессонница</vt:lpstr>
      <vt:lpstr>Кукла Пеленашка</vt:lpstr>
      <vt:lpstr>Игровые куклы: Зайчик на пальчик</vt:lpstr>
      <vt:lpstr>Обрядовые куклы: Десятиручка</vt:lpstr>
      <vt:lpstr>Кукла Крупеничка или Зерновушка</vt:lpstr>
      <vt:lpstr>Этапы изготовления куклы Пеленашки</vt:lpstr>
      <vt:lpstr>Слайд 10</vt:lpstr>
      <vt:lpstr>Слайд 11</vt:lpstr>
      <vt:lpstr>Слайд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кукла</dc:title>
  <dc:creator>руслан</dc:creator>
  <cp:lastModifiedBy>Зам. директора</cp:lastModifiedBy>
  <cp:revision>47</cp:revision>
  <dcterms:created xsi:type="dcterms:W3CDTF">2014-03-02T07:16:29Z</dcterms:created>
  <dcterms:modified xsi:type="dcterms:W3CDTF">2014-03-05T03:45:48Z</dcterms:modified>
</cp:coreProperties>
</file>