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-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8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1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1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D994-D179-47D9-A02F-22225C56C17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E587-98E0-465A-A9B8-37F185717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7404" y="329786"/>
            <a:ext cx="7764904" cy="415227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«Это правда,</a:t>
            </a:r>
            <a:br>
              <a:rPr lang="ru-RU" sz="4400" b="1" i="1" dirty="0" smtClean="0"/>
            </a:br>
            <a:r>
              <a:rPr lang="ru-RU" sz="4400" b="1" i="1" dirty="0" smtClean="0"/>
              <a:t>Ну чего же тут скрывать?</a:t>
            </a:r>
            <a:br>
              <a:rPr lang="ru-RU" sz="4400" b="1" i="1" dirty="0" smtClean="0"/>
            </a:br>
            <a:r>
              <a:rPr lang="ru-RU" sz="4400" b="1" i="1" dirty="0" smtClean="0"/>
              <a:t>Дети любят, очень любят рисовать!</a:t>
            </a:r>
            <a:br>
              <a:rPr lang="ru-RU" sz="4400" b="1" i="1" dirty="0" smtClean="0"/>
            </a:br>
            <a:r>
              <a:rPr lang="ru-RU" sz="4400" b="1" i="1" dirty="0" smtClean="0"/>
              <a:t>На бумаге, на асфальте, на стене</a:t>
            </a:r>
            <a:br>
              <a:rPr lang="ru-RU" sz="4400" b="1" i="1" dirty="0" smtClean="0"/>
            </a:br>
            <a:r>
              <a:rPr lang="ru-RU" sz="4400" b="1" i="1" dirty="0" smtClean="0"/>
              <a:t>И в трамвае на окне.»</a:t>
            </a:r>
            <a:br>
              <a:rPr lang="ru-RU" sz="4400" b="1" i="1" dirty="0" smtClean="0"/>
            </a:br>
            <a:r>
              <a:rPr lang="ru-RU" sz="4400" dirty="0" smtClean="0"/>
              <a:t>                                         </a:t>
            </a:r>
            <a:r>
              <a:rPr lang="ru-RU" sz="2400" b="1" dirty="0" smtClean="0"/>
              <a:t>(слова из песенки)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143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529" y="218941"/>
            <a:ext cx="5956476" cy="81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С элементами аппликации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4110" r="6439" b="11507"/>
          <a:stretch/>
        </p:blipFill>
        <p:spPr>
          <a:xfrm>
            <a:off x="4321733" y="4780935"/>
            <a:ext cx="1847713" cy="13948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3462" r="7949" b="9872"/>
          <a:stretch/>
        </p:blipFill>
        <p:spPr>
          <a:xfrm>
            <a:off x="8567678" y="1538586"/>
            <a:ext cx="1755127" cy="129526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20145"/>
          <a:stretch/>
        </p:blipFill>
        <p:spPr>
          <a:xfrm rot="5400000">
            <a:off x="9323501" y="5028987"/>
            <a:ext cx="1464486" cy="115106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8049" r="5365" b="6987"/>
          <a:stretch/>
        </p:blipFill>
        <p:spPr>
          <a:xfrm rot="20884912">
            <a:off x="2008297" y="2179609"/>
            <a:ext cx="1709328" cy="120733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5769" r="8551" b="12363"/>
          <a:stretch/>
        </p:blipFill>
        <p:spPr>
          <a:xfrm rot="999113">
            <a:off x="5980125" y="2278940"/>
            <a:ext cx="1667728" cy="124870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14505" r="10088" b="12986"/>
          <a:stretch/>
        </p:blipFill>
        <p:spPr>
          <a:xfrm rot="5400000">
            <a:off x="669590" y="5104299"/>
            <a:ext cx="1463733" cy="100119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07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383" y="457200"/>
            <a:ext cx="49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Бумажная мозаика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5032" r="6265" b="13208"/>
          <a:stretch/>
        </p:blipFill>
        <p:spPr>
          <a:xfrm>
            <a:off x="2456761" y="3499021"/>
            <a:ext cx="2622015" cy="190213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680" r="3824" b="7750"/>
          <a:stretch/>
        </p:blipFill>
        <p:spPr>
          <a:xfrm>
            <a:off x="7076283" y="2057400"/>
            <a:ext cx="2640593" cy="193376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4812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80000"/>
                    </a14:imgEffect>
                  </a14:imgLayer>
                </a14:imgProps>
              </a:ext>
            </a:extLst>
          </a:blip>
          <a:srcRect/>
          <a:stretch>
            <a:fillRect l="-2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5" y="1624391"/>
            <a:ext cx="1957956" cy="1729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46" y="4410396"/>
            <a:ext cx="2456723" cy="16036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3" y="1494730"/>
            <a:ext cx="1297146" cy="1729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5" y="1494730"/>
            <a:ext cx="2523033" cy="16092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 pressur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7044"/>
          <a:stretch/>
        </p:blipFill>
        <p:spPr>
          <a:xfrm>
            <a:off x="1442435" y="4463524"/>
            <a:ext cx="2369401" cy="155053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494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/>
          <a:stretch>
            <a:fillRect l="-1000" t="-4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10" y="1862390"/>
            <a:ext cx="1169179" cy="15607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4627166"/>
            <a:ext cx="2580755" cy="153835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02" y="4274545"/>
            <a:ext cx="2028918" cy="14653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37" y="1659128"/>
            <a:ext cx="2195514" cy="17640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28" y="1723779"/>
            <a:ext cx="991805" cy="13240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940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" y="1"/>
            <a:ext cx="10332720" cy="9829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Рекомендации родителям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165861"/>
            <a:ext cx="1120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Знакомьте малыша с окружающем его миром. Предлагайте рисовать всё о чём ребёнок любит говорить и беседовать с ним обо всём, что он любит рисовать.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Разные изобразительные материалы( карандаши, краски, кисти, фломастеры и т.д.) необходимо располагать в поле зрения малыша, чтобы у него возникло желание творить.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Н</a:t>
            </a:r>
            <a:r>
              <a:rPr lang="ru-RU" sz="2800" dirty="0" smtClean="0"/>
              <a:t>е критикуйте ребёнка, а наоборот хвалите и помогайте ему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И тогда наши дети будут жить в мире красоты и  творчества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01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833121"/>
            <a:ext cx="9140933" cy="50167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584200"/>
          </a:effectLst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Пусть дети рисуют , творят,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ф</a:t>
            </a:r>
            <a:r>
              <a:rPr lang="ru-RU" sz="3200" b="1" i="1" dirty="0" smtClean="0">
                <a:solidFill>
                  <a:srgbClr val="FF0000"/>
                </a:solidFill>
              </a:rPr>
              <a:t>антазируют!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Не каждый из них станет художником.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</a:t>
            </a:r>
            <a:r>
              <a:rPr lang="ru-RU" sz="3200" b="1" i="1" dirty="0" smtClean="0">
                <a:solidFill>
                  <a:srgbClr val="FF0000"/>
                </a:solidFill>
              </a:rPr>
              <a:t>о рисование доставит им удовольствие,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</a:t>
            </a:r>
            <a:r>
              <a:rPr lang="ru-RU" sz="3200" b="1" i="1" dirty="0" smtClean="0">
                <a:solidFill>
                  <a:srgbClr val="FF0000"/>
                </a:solidFill>
              </a:rPr>
              <a:t>ни познают радость творчества,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</a:t>
            </a:r>
            <a:r>
              <a:rPr lang="ru-RU" sz="3200" b="1" i="1" dirty="0" smtClean="0">
                <a:solidFill>
                  <a:srgbClr val="FF0000"/>
                </a:solidFill>
              </a:rPr>
              <a:t>аучатся видеть прекрасное в обычном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Пусть они растут с душой художника!</a:t>
            </a: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167">
            <a:off x="383696" y="4732650"/>
            <a:ext cx="2283673" cy="1680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59" y="4404706"/>
            <a:ext cx="2198085" cy="200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027">
            <a:off x="9481893" y="877843"/>
            <a:ext cx="2164333" cy="13741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133">
            <a:off x="488134" y="1626771"/>
            <a:ext cx="2029928" cy="150138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777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729" y="3092823"/>
            <a:ext cx="11645153" cy="3576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Спасибо за внимание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3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770" y="1438550"/>
            <a:ext cx="10642059" cy="3715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7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Нетрадиционная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техника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зобразительной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деятельности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239" y="146184"/>
            <a:ext cx="9039896" cy="147655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Нетрадиционная изобразительная техника-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/>
              <a:t>Это увлекательная, завораживающая деятельность, которая удивляет и восхищает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/>
              <a:t>О</a:t>
            </a:r>
            <a:r>
              <a:rPr lang="ru-RU" sz="3200" b="1" dirty="0" smtClean="0"/>
              <a:t>на привлекает детей тем, что здесь не присутствует слово «Нельзя», можно рисовать, лепить, делать аппликацию</a:t>
            </a:r>
            <a:r>
              <a:rPr lang="ru-RU" sz="3200" b="1" dirty="0"/>
              <a:t> </a:t>
            </a:r>
            <a:r>
              <a:rPr lang="ru-RU" sz="3200" b="1" dirty="0" smtClean="0"/>
              <a:t>чем хочешь и как хочешь.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/>
              <a:t> Дети ощущают положительные эмоции, а по эмоциям можно судить о настроении ребёнка, о том, что его радует, что его огорчает.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96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82881"/>
            <a:ext cx="11027410" cy="100583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508760"/>
            <a:ext cx="11598910" cy="48463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tx1"/>
                </a:solidFill>
              </a:rPr>
              <a:t>Обогащать малыша яркими впечатлениями при ознакомлении его с окружающим миром.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tx1"/>
                </a:solidFill>
              </a:rPr>
              <a:t>Учить детей работать с разнообразным нетрадиционным материалом.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tx1"/>
                </a:solidFill>
              </a:rPr>
              <a:t>Воспитывать интерес к собственной изобразительной деятельности.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tx1"/>
                </a:solidFill>
              </a:rPr>
              <a:t>Воспитывать интерес к предметам изобразительного искусства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tx1"/>
                </a:solidFill>
              </a:rPr>
              <a:t>Развивает творческие способности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3860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862" y="244698"/>
            <a:ext cx="9465972" cy="11075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     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Способы нетрадиционной техники изображения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065" y="1133341"/>
            <a:ext cx="11080340" cy="50598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tx1"/>
                </a:solidFill>
              </a:rPr>
              <a:t>-Ладошкой или пальчиком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-Ватной палочкой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-Оттиски из поролона (картошки)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-Рисование с элементом аппликации (вата, крупа, наклейки, природный материал)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-Пластилиновая мозаика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-Бумажная мозаика</a:t>
            </a:r>
          </a:p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sz="4000" b="1" i="1" dirty="0" smtClean="0"/>
          </a:p>
          <a:p>
            <a:pPr marL="342900" indent="-342900">
              <a:buFontTx/>
              <a:buChar char="-"/>
            </a:pP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50" y="1751275"/>
            <a:ext cx="1742445" cy="11993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40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Роль нетрадиционной техники ИЗО деятельности в развитии ребёнка.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830" y="1911569"/>
            <a:ext cx="95783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Развивает мелкую моторику рук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Обеспечивает хороший рефлекторный </a:t>
            </a:r>
            <a:r>
              <a:rPr lang="ru-RU" sz="3600" dirty="0" smtClean="0"/>
              <a:t> массаж</a:t>
            </a:r>
            <a:endParaRPr lang="ru-RU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Способствует раннему развитию творческих способностей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Способствует снятию детских страхов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Развивает уверенность в своих силах</a:t>
            </a:r>
          </a:p>
        </p:txBody>
      </p:sp>
    </p:spTree>
    <p:extLst>
      <p:ext uri="{BB962C8B-B14F-4D97-AF65-F5344CB8AC3E}">
        <p14:creationId xmlns:p14="http://schemas.microsoft.com/office/powerpoint/2010/main" val="26876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9" y="188259"/>
            <a:ext cx="11131512" cy="72614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Рисование ладошкой или ступнёй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94" y="3661506"/>
            <a:ext cx="1290005" cy="1442934"/>
          </a:xfr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5" y="4133532"/>
            <a:ext cx="1391635" cy="970908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0078" r="11983" b="21893"/>
          <a:stretch/>
        </p:blipFill>
        <p:spPr>
          <a:xfrm>
            <a:off x="4430072" y="2175370"/>
            <a:ext cx="1298700" cy="889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28" b="8564"/>
          <a:stretch/>
        </p:blipFill>
        <p:spPr>
          <a:xfrm rot="5400000">
            <a:off x="4976367" y="5155898"/>
            <a:ext cx="1188267" cy="88941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6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3000" t="-4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878824" cy="64545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Пальчиком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376">
            <a:off x="8378084" y="3707733"/>
            <a:ext cx="2004241" cy="1387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076" r="5354" b="3138"/>
          <a:stretch/>
        </p:blipFill>
        <p:spPr>
          <a:xfrm rot="5400000">
            <a:off x="4962925" y="4388555"/>
            <a:ext cx="1698227" cy="1523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3239" r="-265" b="8247"/>
          <a:stretch/>
        </p:blipFill>
        <p:spPr>
          <a:xfrm>
            <a:off x="4494416" y="1632884"/>
            <a:ext cx="1928418" cy="1303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5476" r="-827" b="5317"/>
          <a:stretch/>
        </p:blipFill>
        <p:spPr>
          <a:xfrm rot="677198">
            <a:off x="1269278" y="3497344"/>
            <a:ext cx="2159963" cy="16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076" y="457200"/>
            <a:ext cx="5172383" cy="77992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Оттиски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0" y="1724788"/>
            <a:ext cx="2113842" cy="1388884"/>
          </a:xfrm>
          <a:ln w="762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6" y="5075558"/>
            <a:ext cx="1989066" cy="14917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7536" r="5469" b="11705"/>
          <a:stretch/>
        </p:blipFill>
        <p:spPr>
          <a:xfrm>
            <a:off x="8050355" y="4708664"/>
            <a:ext cx="2074147" cy="141005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8076" r="28" b="9029"/>
          <a:stretch/>
        </p:blipFill>
        <p:spPr>
          <a:xfrm rot="16200000">
            <a:off x="4804046" y="2785143"/>
            <a:ext cx="1208894" cy="81653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b="9671"/>
          <a:stretch/>
        </p:blipFill>
        <p:spPr>
          <a:xfrm>
            <a:off x="530344" y="3184506"/>
            <a:ext cx="1662013" cy="12127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82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318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«Это правда, Ну чего же тут скрывать? Дети любят, очень любят рисовать! На бумаге, на асфальте, на стене И в трамвае на окне.»                                          (слова из песенки)</vt:lpstr>
      <vt:lpstr>Презентация PowerPoint</vt:lpstr>
      <vt:lpstr>Нетрадиционная изобразительная техника-</vt:lpstr>
      <vt:lpstr>Задачи</vt:lpstr>
      <vt:lpstr>           Способы нетрадиционной техники изображения</vt:lpstr>
      <vt:lpstr>Роль нетрадиционной техники ИЗО деятельности в развитии ребёнка.</vt:lpstr>
      <vt:lpstr>            Рисование ладошкой или ступнёй</vt:lpstr>
      <vt:lpstr>                Пальчиком</vt:lpstr>
      <vt:lpstr>              Оттиски</vt:lpstr>
      <vt:lpstr> С элементами аппликации</vt:lpstr>
      <vt:lpstr> </vt:lpstr>
      <vt:lpstr>Презентация PowerPoint</vt:lpstr>
      <vt:lpstr>Презентация PowerPoint</vt:lpstr>
      <vt:lpstr>Рекомендации родителям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 правда, Ну чего же тут скрывать? Дети любят, очень любят рисовать! На бумаге, на асфальте, на стене И в трамвае на окне.</dc:title>
  <dc:creator>User</dc:creator>
  <cp:lastModifiedBy>User</cp:lastModifiedBy>
  <cp:revision>94</cp:revision>
  <dcterms:created xsi:type="dcterms:W3CDTF">2014-02-09T13:29:41Z</dcterms:created>
  <dcterms:modified xsi:type="dcterms:W3CDTF">2014-12-10T15:35:47Z</dcterms:modified>
</cp:coreProperties>
</file>