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2" r:id="rId5"/>
    <p:sldId id="264" r:id="rId6"/>
    <p:sldId id="261" r:id="rId7"/>
    <p:sldId id="265" r:id="rId8"/>
    <p:sldId id="266" r:id="rId9"/>
    <p:sldId id="268" r:id="rId10"/>
    <p:sldId id="271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203E-F1C8-447C-9D60-874BAD85035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2200-C4C7-4B98-9174-B8E07C3E7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9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203E-F1C8-447C-9D60-874BAD85035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2200-C4C7-4B98-9174-B8E07C3E7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5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203E-F1C8-447C-9D60-874BAD85035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2200-C4C7-4B98-9174-B8E07C3E7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4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203E-F1C8-447C-9D60-874BAD85035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2200-C4C7-4B98-9174-B8E07C3E7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0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203E-F1C8-447C-9D60-874BAD85035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2200-C4C7-4B98-9174-B8E07C3E7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2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203E-F1C8-447C-9D60-874BAD85035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2200-C4C7-4B98-9174-B8E07C3E7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2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203E-F1C8-447C-9D60-874BAD85035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2200-C4C7-4B98-9174-B8E07C3E7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6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203E-F1C8-447C-9D60-874BAD85035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2200-C4C7-4B98-9174-B8E07C3E7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3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203E-F1C8-447C-9D60-874BAD85035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2200-C4C7-4B98-9174-B8E07C3E7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203E-F1C8-447C-9D60-874BAD85035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2200-C4C7-4B98-9174-B8E07C3E7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5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203E-F1C8-447C-9D60-874BAD85035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2200-C4C7-4B98-9174-B8E07C3E7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2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203E-F1C8-447C-9D60-874BAD850353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62200-C4C7-4B98-9174-B8E07C3E7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9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1020" y="857252"/>
            <a:ext cx="8817428" cy="5143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6518" y="947059"/>
            <a:ext cx="61574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 – Петербургская Академия Постдипломного педагогического образования</a:t>
            </a:r>
          </a:p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детства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028" y="2518012"/>
            <a:ext cx="6782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Зачетная работа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: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«Мир объемных картин. Техника торцевания»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3416" y="4540901"/>
            <a:ext cx="26026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Слушателя КПК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«Педагогические новации художественно творческого развития дошкольников»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Ирина Геннадьевна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ГБОУ школа № 297 (дошкольное отделение)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2082" y="5724757"/>
            <a:ext cx="18396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2013</a:t>
            </a:r>
          </a:p>
        </p:txBody>
      </p:sp>
    </p:spTree>
    <p:extLst>
      <p:ext uri="{BB962C8B-B14F-4D97-AF65-F5344CB8AC3E}">
        <p14:creationId xmlns:p14="http://schemas.microsoft.com/office/powerpoint/2010/main" val="29843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38088" y="544040"/>
            <a:ext cx="10310075" cy="5456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79448">
            <a:off x="2646991" y="1939490"/>
            <a:ext cx="2504489" cy="1878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318" y="2422773"/>
            <a:ext cx="2281844" cy="1708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685" y="4366273"/>
            <a:ext cx="2286672" cy="1715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369512" y="857251"/>
            <a:ext cx="622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92D050"/>
                </a:solidFill>
              </a:rPr>
              <a:t>Коллективные работы с детьми и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16964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1279" y="1048005"/>
            <a:ext cx="9718288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5474" y="184801"/>
            <a:ext cx="7352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solidFill>
                  <a:srgbClr val="0070C0"/>
                </a:solidFill>
              </a:rPr>
              <a:t>Работы, выполненные в технике торцевания необыкновенно красивы, объемны и очень нравятся детям и их родителям. </a:t>
            </a:r>
          </a:p>
          <a:p>
            <a:pPr algn="ctr"/>
            <a:r>
              <a:rPr lang="ru-RU" sz="2700" dirty="0">
                <a:solidFill>
                  <a:srgbClr val="0070C0"/>
                </a:solidFill>
              </a:rPr>
              <a:t>Желаю всем творческих успехов.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838" y="3061821"/>
            <a:ext cx="6291617" cy="26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527" y="0"/>
            <a:ext cx="3799427" cy="3411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6316" y="172360"/>
            <a:ext cx="23290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47927" y="828452"/>
            <a:ext cx="6277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В настоящее время искусство работы с бумагой в детском творчестве не потеряло своей актуальности. Бумага остается инструментом творчества, который доступен каждому ребенку. Искусство торцевания открывает детям путь к творчеству, развивает не только их фантазию, но художественные возможности, моторику.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927" y="2889977"/>
            <a:ext cx="5572227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9410" y="698346"/>
            <a:ext cx="9718288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57139" y="2382898"/>
            <a:ext cx="63868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92D050"/>
                </a:solidFill>
              </a:rPr>
              <a:t>Торцевание </a:t>
            </a:r>
            <a:r>
              <a:rPr lang="ru-RU" i="1" dirty="0"/>
              <a:t>– это один из видов продуктивной деятельности – техника изготовления объемных поделок из бумаги. Это вид бумажного конструирования – искусство бумагокручения, при котором с помощью наклеивания на шаблон или основу  скрученных кусочков бумаги – трубочек - торцовочек создаются объемные махровые композиции: картины, панно, мозаики, открытки и т.д.</a:t>
            </a:r>
          </a:p>
        </p:txBody>
      </p:sp>
    </p:spTree>
    <p:extLst>
      <p:ext uri="{BB962C8B-B14F-4D97-AF65-F5344CB8AC3E}">
        <p14:creationId xmlns:p14="http://schemas.microsoft.com/office/powerpoint/2010/main" val="36337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9410" y="698346"/>
            <a:ext cx="9718288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6170" y="2492959"/>
            <a:ext cx="57763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❖ Гофрированная бумага или салфетки (мы также использовали цветную туалетную бумагу)</a:t>
            </a:r>
          </a:p>
          <a:p>
            <a:r>
              <a:rPr lang="ru-RU" dirty="0"/>
              <a:t>❖Пластилин или клей ПВА </a:t>
            </a:r>
          </a:p>
          <a:p>
            <a:r>
              <a:rPr lang="ru-RU" dirty="0"/>
              <a:t>❖ Ножницы</a:t>
            </a:r>
          </a:p>
          <a:p>
            <a:r>
              <a:rPr lang="ru-RU" dirty="0"/>
              <a:t>❖ Емкость для хранения бумажных заготовок</a:t>
            </a:r>
          </a:p>
          <a:p>
            <a:r>
              <a:rPr lang="ru-RU" dirty="0"/>
              <a:t>❖ Стержни от шариковых ручек, или кисточки с тупым концом</a:t>
            </a:r>
          </a:p>
          <a:p>
            <a:pPr marL="257163" indent="-257163">
              <a:buFont typeface="Wingdings" panose="05000000000000000000" pitchFamily="2" charset="2"/>
              <a:buChar char="v"/>
            </a:pPr>
            <a:r>
              <a:rPr lang="ru-RU" dirty="0"/>
              <a:t>Основа (картон, пенопласт)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33083" y="857251"/>
            <a:ext cx="566760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0000"/>
                </a:solidFill>
              </a:rPr>
              <a:t>Для изготовления поделок в технике торцевания необходимо следующее оборудование:</a:t>
            </a:r>
          </a:p>
        </p:txBody>
      </p:sp>
    </p:spTree>
    <p:extLst>
      <p:ext uri="{BB962C8B-B14F-4D97-AF65-F5344CB8AC3E}">
        <p14:creationId xmlns:p14="http://schemas.microsoft.com/office/powerpoint/2010/main" val="11006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9794" y="857250"/>
            <a:ext cx="9032488" cy="5143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9541" y="940887"/>
            <a:ext cx="29798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i="1" dirty="0">
                <a:solidFill>
                  <a:srgbClr val="92D050"/>
                </a:solidFill>
              </a:rPr>
              <a:t>Виды торцевания: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64632" y="2206311"/>
            <a:ext cx="560906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-на бумаге (торцовки приклеивают на </a:t>
            </a:r>
          </a:p>
          <a:p>
            <a:r>
              <a:rPr lang="ru-RU" sz="2100" dirty="0"/>
              <a:t>бумагу - основу)</a:t>
            </a:r>
          </a:p>
          <a:p>
            <a:endParaRPr lang="ru-RU" sz="2100" dirty="0"/>
          </a:p>
          <a:p>
            <a:endParaRPr lang="ru-RU" sz="2100" dirty="0"/>
          </a:p>
          <a:p>
            <a:endParaRPr lang="ru-RU" sz="2100" dirty="0"/>
          </a:p>
          <a:p>
            <a:r>
              <a:rPr lang="ru-RU" sz="2100" dirty="0"/>
              <a:t> -на пластилине (торцовками выкладывается основа из пластилина)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266">
            <a:off x="8111552" y="2036872"/>
            <a:ext cx="754909" cy="1217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403" y="4133899"/>
            <a:ext cx="1786401" cy="13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251" y="-12377"/>
            <a:ext cx="4842994" cy="2758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9546" y="139912"/>
            <a:ext cx="4328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92D050"/>
                </a:solidFill>
              </a:rPr>
              <a:t>Торцевание на бумаге бывает: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9589" y="682432"/>
            <a:ext cx="57934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❀ контурное (торцовки выкладываются по контуру изображения, не заполняя внутреннее пространство);</a:t>
            </a:r>
          </a:p>
          <a:p>
            <a:r>
              <a:rPr lang="ru-RU" dirty="0"/>
              <a:t>❀ плоскостное (торцовки располагаются плотно друг к другу по всей поверхности рисунка);</a:t>
            </a:r>
          </a:p>
          <a:p>
            <a:r>
              <a:rPr lang="ru-RU" dirty="0"/>
              <a:t>❀ объёмное (торцовки приклеиваются под разным углом наклона к поверхности листа, что позволяет создать объёмное изображение;</a:t>
            </a:r>
          </a:p>
          <a:p>
            <a:r>
              <a:rPr lang="ru-RU" dirty="0"/>
              <a:t>❀ многослойное (торцовки вклеивают друг в друга слоями, одну внутрь другой).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7371"/>
            <a:ext cx="5084505" cy="646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09" y="3763603"/>
            <a:ext cx="5543708" cy="266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7556" y="71876"/>
            <a:ext cx="4007082" cy="2337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1728" y="0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92D050"/>
                </a:solidFill>
              </a:rPr>
              <a:t>Этапы работы: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5857" y="480492"/>
            <a:ext cx="6211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 как у нас более подробно рассматривается техника торцевания на пластилине</a:t>
            </a:r>
          </a:p>
          <a:p>
            <a:r>
              <a:rPr lang="ru-RU" dirty="0"/>
              <a:t>Мы рассмотрим этапы работы именно для данной техники</a:t>
            </a:r>
            <a:r>
              <a:rPr lang="ru-RU" sz="135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5856" y="1441486"/>
            <a:ext cx="6211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-</a:t>
            </a:r>
            <a:r>
              <a:rPr lang="ru-RU" dirty="0"/>
              <a:t>из гофрированной цветной бумаги вырезают небольшой квадратик, размером от 1 – 1,5 см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467" y="2092492"/>
            <a:ext cx="2082242" cy="1291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96" y="2087817"/>
            <a:ext cx="1945419" cy="1296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66" y="3457427"/>
            <a:ext cx="5950212" cy="768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3" y="4044774"/>
            <a:ext cx="5816088" cy="7742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80" y="4753427"/>
            <a:ext cx="5560034" cy="7742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876" y="4044773"/>
            <a:ext cx="2971946" cy="227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7188" y="372172"/>
            <a:ext cx="8817428" cy="53693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509" y="1843885"/>
            <a:ext cx="5989839" cy="1865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508" y="3813848"/>
            <a:ext cx="1959868" cy="1367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046" y="3646448"/>
            <a:ext cx="1546071" cy="15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6522" y="919215"/>
            <a:ext cx="9718288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0405" y="919216"/>
            <a:ext cx="5539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-Каждую следующую торцовку втыкаем в пластилин рядом с предыдущей плотно друг к другу, чтобы не оставалось промежутков. Работа готова.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406" y="3903105"/>
            <a:ext cx="2176547" cy="1439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622" y="2220786"/>
            <a:ext cx="2094765" cy="1639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3651">
            <a:off x="6670921" y="1694753"/>
            <a:ext cx="1568141" cy="2090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713" y="3939577"/>
            <a:ext cx="2873260" cy="18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338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Смешарики</cp:lastModifiedBy>
  <cp:revision>28</cp:revision>
  <dcterms:created xsi:type="dcterms:W3CDTF">2013-12-02T06:41:01Z</dcterms:created>
  <dcterms:modified xsi:type="dcterms:W3CDTF">2015-01-09T18:10:40Z</dcterms:modified>
</cp:coreProperties>
</file>