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F2E4-C2C5-4F25-A59D-6FB31F88AF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3AA6-E697-4B7D-9A9B-902CE61B3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F2E4-C2C5-4F25-A59D-6FB31F88AF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3AA6-E697-4B7D-9A9B-902CE61B3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F2E4-C2C5-4F25-A59D-6FB31F88AF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3AA6-E697-4B7D-9A9B-902CE61B3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F2E4-C2C5-4F25-A59D-6FB31F88AF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3AA6-E697-4B7D-9A9B-902CE61B3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F2E4-C2C5-4F25-A59D-6FB31F88AF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3AA6-E697-4B7D-9A9B-902CE61B3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F2E4-C2C5-4F25-A59D-6FB31F88AF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3AA6-E697-4B7D-9A9B-902CE61B3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F2E4-C2C5-4F25-A59D-6FB31F88AF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3AA6-E697-4B7D-9A9B-902CE61B3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F2E4-C2C5-4F25-A59D-6FB31F88AF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3AA6-E697-4B7D-9A9B-902CE61B3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F2E4-C2C5-4F25-A59D-6FB31F88AF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3AA6-E697-4B7D-9A9B-902CE61B3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F2E4-C2C5-4F25-A59D-6FB31F88AF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3AA6-E697-4B7D-9A9B-902CE61B3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F2E4-C2C5-4F25-A59D-6FB31F88AF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3AA6-E697-4B7D-9A9B-902CE61B3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0F2E4-C2C5-4F25-A59D-6FB31F88AF68}" type="datetimeFigureOut">
              <a:rPr lang="ru-RU" smtClean="0"/>
              <a:pPr/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03AA6-E697-4B7D-9A9B-902CE61B3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Условия</a:t>
            </a:r>
            <a:r>
              <a:rPr lang="ru-RU" sz="4400" b="1" i="1" dirty="0" smtClean="0">
                <a:solidFill>
                  <a:schemeClr val="tx1"/>
                </a:solidFill>
              </a:rPr>
              <a:t/>
            </a:r>
            <a:br>
              <a:rPr lang="ru-RU" sz="4400" b="1" i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</a:rPr>
              <a:t>Интегративность знаний 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</a:rPr>
              <a:t>Удовлетворение потребностей в познании 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</a:rPr>
              <a:t>Диалогичность 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</a:rPr>
              <a:t>Развитие ребенка в деятельности. 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</a:rPr>
              <a:t>Опора на эмоционально-чувственную сферу ребенка. 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5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5400" dirty="0" smtClean="0">
                <a:solidFill>
                  <a:schemeClr val="tx2"/>
                </a:solidFill>
              </a:rPr>
              <a:t>      Вес</a:t>
            </a:r>
            <a:endParaRPr lang="ru-RU" sz="5400" dirty="0">
              <a:solidFill>
                <a:schemeClr val="tx2"/>
              </a:solidFill>
            </a:endParaRPr>
          </a:p>
        </p:txBody>
      </p:sp>
      <p:pic>
        <p:nvPicPr>
          <p:cNvPr id="11266" name="Picture 2" descr="C:\Documents and Settings\Osipov\Рабочий стол\мини музей\фото\SL7309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714355"/>
            <a:ext cx="4000528" cy="5334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4400" dirty="0" smtClean="0">
                <a:solidFill>
                  <a:schemeClr val="tx2"/>
                </a:solidFill>
              </a:rPr>
              <a:t>Температура</a:t>
            </a:r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10242" name="Picture 2" descr="C:\Documents and Settings\Osipov\Рабочий стол\мини музей\фото\SL7309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785794"/>
            <a:ext cx="3911231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Подготовительный этап – «Планирование мини-музея»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Знакомство  с принципами функционирования мини-музея</a:t>
            </a:r>
          </a:p>
          <a:p>
            <a:pPr algn="just"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Разработка тематического планирования мини-музея и музейных экспозиций</a:t>
            </a:r>
          </a:p>
          <a:p>
            <a:pPr algn="just"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Определение перспективы создания мини-музеев</a:t>
            </a:r>
          </a:p>
          <a:p>
            <a:pPr algn="just"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Разработка  алгоритма по созданию мини-музея в группе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Работа с родителями</a:t>
            </a:r>
          </a:p>
          <a:p>
            <a:pPr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2" descr="C:\Documents and Settings\Osipov\Рабочий стол\мини музей\фото\SL730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941763"/>
            <a:ext cx="2500330" cy="191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Практический этап  - «Создание мини-музея».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 </a:t>
            </a:r>
            <a:endParaRPr lang="ru-RU" sz="32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667264"/>
          </a:xfrm>
        </p:spPr>
        <p:txBody>
          <a:bodyPr>
            <a:normAutofit fontScale="77500" lnSpcReduction="20000"/>
          </a:bodyPr>
          <a:lstStyle/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Выбор темы мини-музея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Определение места размещения мини-музея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Планирование экспозиций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Выбор дизайна оформления мини-музея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Подбор экспонатов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Оформление визитной карточки и паспорта мини-музея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Разработка форм работы с экспозициями мини-музея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Разработка ознакомительной экскурсии в мини-музей</a:t>
            </a:r>
          </a:p>
          <a:p>
            <a:pPr>
              <a:buFont typeface="Wingdings 2"/>
              <a:buChar char=""/>
              <a:defRPr/>
            </a:pP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Разработка конспектов занятий с использованием экспозиций мини-музея</a:t>
            </a:r>
          </a:p>
          <a:p>
            <a:pPr>
              <a:buFont typeface="Wingdings 2"/>
              <a:buChar char=""/>
              <a:defRPr/>
            </a:pPr>
            <a:r>
              <a:rPr lang="ru-RU" dirty="0" smtClean="0">
                <a:solidFill>
                  <a:schemeClr val="tx2"/>
                </a:solidFill>
              </a:rPr>
              <a:t>Планирование организации поисково-познавательной деятельности в мини-музее.</a:t>
            </a:r>
          </a:p>
          <a:p>
            <a:pPr>
              <a:buFont typeface="Wingdings 2"/>
              <a:buChar char=""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3" descr="C:\Documents and Settings\Osipov\Рабочий стол\мини музей\фото\SL730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60" y="1714488"/>
            <a:ext cx="2143140" cy="1607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Documents and Settings\Osipov\Рабочий стол\мини музей\фото\SL730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5429264"/>
            <a:ext cx="910835" cy="1214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Documents and Settings\Osipov\Рабочий стол\мини музей\фото\SL7309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5429264"/>
            <a:ext cx="911461" cy="1214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folHlink"/>
                </a:solidFill>
              </a:rPr>
              <a:t/>
            </a:r>
            <a:br>
              <a:rPr lang="en-US" sz="4400" b="1" dirty="0" smtClean="0">
                <a:solidFill>
                  <a:schemeClr val="folHlink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>Цель  при организации  музея</a:t>
            </a:r>
            <a:r>
              <a:rPr lang="ru-RU" sz="6000" b="1" dirty="0" smtClean="0">
                <a:solidFill>
                  <a:schemeClr val="tx1"/>
                </a:solidFill>
              </a:rPr>
              <a:t/>
            </a:r>
            <a:br>
              <a:rPr lang="ru-RU" sz="6000" b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73774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</a:rPr>
              <a:t>построение диалогического взаимодействия    взрослого и воспитанника в музейной среде, способствующей развитию у детей исследовательской,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</a:rPr>
              <a:t>   созидательной и познавательной деятельности.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Методы и приемы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</a:rPr>
              <a:t>Наглядные </a:t>
            </a:r>
            <a:endParaRPr lang="ru-RU" sz="60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</a:rPr>
              <a:t>Практические </a:t>
            </a:r>
            <a:endParaRPr lang="ru-RU" sz="60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</a:rPr>
              <a:t>Исследовательские </a:t>
            </a:r>
            <a:endParaRPr lang="ru-RU" sz="60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</a:rPr>
              <a:t>Игровые</a:t>
            </a:r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</a:rPr>
              <a:t>Словесные</a:t>
            </a:r>
            <a:endParaRPr lang="ru-RU" sz="6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Профиль музея: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5206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</a:rPr>
              <a:t>естественно-научный </a:t>
            </a:r>
          </a:p>
          <a:p>
            <a:pPr>
              <a:buNone/>
            </a:pP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5" name="Picture 2" descr="C:\Documents and Settings\Osipov\Рабочий стол\мини музей\фото\SL730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5580000" cy="4185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2" descr="C:\Documents and Settings\Osipov\Рабочий стол\мини музей\фото\SL730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00" y="2786058"/>
            <a:ext cx="4284000" cy="321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Жанр</a:t>
            </a:r>
            <a:r>
              <a:rPr lang="ru-RU" sz="4800" b="1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</a:rPr>
              <a:t>музей-экспозиция</a:t>
            </a:r>
          </a:p>
          <a:p>
            <a:pPr>
              <a:buNone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</a:rPr>
              <a:t>музей-лаборатория</a:t>
            </a: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</a:rPr>
              <a:t>музей-игротека,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10" name="Picture 2" descr="D:\фото\мини музей\фото\IMG_2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714620"/>
            <a:ext cx="2500330" cy="1875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D:\фото\мини музей\фото\IMG_2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786322"/>
            <a:ext cx="2428892" cy="18216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5" descr="D:\фото\мини музей\фото\IMG_23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642918"/>
            <a:ext cx="2500330" cy="1875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D:\фото\мини музей\фото\SL731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786058"/>
            <a:ext cx="2381267" cy="178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6" descr="D:\фото\мини музей\фото\SL7309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785794"/>
            <a:ext cx="2381266" cy="178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3" descr="D:\фото\мини музей\фото\IMG_23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786322"/>
            <a:ext cx="2500330" cy="18752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1285860"/>
            <a:ext cx="4614866" cy="4905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Разделы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мини-музея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4800" dirty="0" smtClean="0">
              <a:solidFill>
                <a:schemeClr val="tx2"/>
              </a:solidFill>
            </a:endParaRPr>
          </a:p>
          <a:p>
            <a:endParaRPr lang="ru-RU" sz="48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6000" dirty="0" smtClean="0">
                <a:solidFill>
                  <a:schemeClr val="tx2"/>
                </a:solidFill>
              </a:rPr>
              <a:t>  Время</a:t>
            </a:r>
            <a:endParaRPr lang="ru-RU" sz="6000" dirty="0">
              <a:solidFill>
                <a:schemeClr val="tx2"/>
              </a:solidFill>
            </a:endParaRPr>
          </a:p>
        </p:txBody>
      </p:sp>
      <p:pic>
        <p:nvPicPr>
          <p:cNvPr id="8194" name="Picture 2" descr="C:\Documents and Settings\Osipov\Рабочий стол\мини музей\фото\SL7309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642918"/>
            <a:ext cx="4018387" cy="535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5400" dirty="0" smtClean="0">
                <a:solidFill>
                  <a:schemeClr val="tx2"/>
                </a:solidFill>
              </a:rPr>
              <a:t>   Длина</a:t>
            </a:r>
            <a:endParaRPr lang="ru-RU" sz="5400" dirty="0">
              <a:solidFill>
                <a:schemeClr val="tx2"/>
              </a:solidFill>
            </a:endParaRPr>
          </a:p>
        </p:txBody>
      </p:sp>
      <p:pic>
        <p:nvPicPr>
          <p:cNvPr id="9218" name="Picture 2" descr="C:\Documents and Settings\Osipov\Рабочий стол\мини музей\фото\SL7309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666732"/>
            <a:ext cx="3945349" cy="5260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153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Условия </vt:lpstr>
      <vt:lpstr>Подготовительный этап – «Планирование мини-музея»</vt:lpstr>
      <vt:lpstr>Практический этап  - «Создание мини-музея».  </vt:lpstr>
      <vt:lpstr> Цель  при организации  музея </vt:lpstr>
      <vt:lpstr>Методы и приемы</vt:lpstr>
      <vt:lpstr>Профиль музея: </vt:lpstr>
      <vt:lpstr>Жанр </vt:lpstr>
      <vt:lpstr>Разделы  мини-музея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</dc:title>
  <dc:creator>User</dc:creator>
  <cp:lastModifiedBy>User</cp:lastModifiedBy>
  <cp:revision>10</cp:revision>
  <dcterms:created xsi:type="dcterms:W3CDTF">2013-03-24T18:02:23Z</dcterms:created>
  <dcterms:modified xsi:type="dcterms:W3CDTF">2013-03-24T18:43:40Z</dcterms:modified>
</cp:coreProperties>
</file>