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CCA5-1160-424F-920C-5A7143D47B7D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4CF8-3591-4BEA-A9EE-1A1BCB95B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166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CCA5-1160-424F-920C-5A7143D47B7D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4CF8-3591-4BEA-A9EE-1A1BCB95B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33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CCA5-1160-424F-920C-5A7143D47B7D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4CF8-3591-4BEA-A9EE-1A1BCB95B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667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CCA5-1160-424F-920C-5A7143D47B7D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4CF8-3591-4BEA-A9EE-1A1BCB95B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592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CCA5-1160-424F-920C-5A7143D47B7D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4CF8-3591-4BEA-A9EE-1A1BCB95B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841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CCA5-1160-424F-920C-5A7143D47B7D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4CF8-3591-4BEA-A9EE-1A1BCB95B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375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CCA5-1160-424F-920C-5A7143D47B7D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4CF8-3591-4BEA-A9EE-1A1BCB95B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298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CCA5-1160-424F-920C-5A7143D47B7D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4CF8-3591-4BEA-A9EE-1A1BCB95B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238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CCA5-1160-424F-920C-5A7143D47B7D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4CF8-3591-4BEA-A9EE-1A1BCB95B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376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CCA5-1160-424F-920C-5A7143D47B7D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4CF8-3591-4BEA-A9EE-1A1BCB95B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239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CCA5-1160-424F-920C-5A7143D47B7D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24CF8-3591-4BEA-A9EE-1A1BCB95B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874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9CCA5-1160-424F-920C-5A7143D47B7D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24CF8-3591-4BEA-A9EE-1A1BCB95B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170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08030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FF0000"/>
                </a:solidFill>
              </a:rPr>
              <a:t>Мастер-класс: Рождественский венок на дверь своими руками. </a:t>
            </a:r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1196752"/>
            <a:ext cx="89289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Цель: </a:t>
            </a:r>
            <a:r>
              <a:rPr lang="ru-RU" dirty="0"/>
              <a:t>с</a:t>
            </a:r>
            <a:r>
              <a:rPr lang="ru-RU" dirty="0" smtClean="0"/>
              <a:t>оздать радостное настроение, приобщать к истокам русской         народной культуры, к традиционным православным праздникам, развивать творческий потенциал, заинтересованность; воспитывать любовь и уважение к традициям народа.</a:t>
            </a:r>
          </a:p>
          <a:p>
            <a:r>
              <a:rPr lang="ru-RU" b="1" dirty="0" smtClean="0"/>
              <a:t>Задачи: </a:t>
            </a:r>
            <a:r>
              <a:rPr lang="ru-RU" dirty="0"/>
              <a:t>р</a:t>
            </a:r>
            <a:r>
              <a:rPr lang="ru-RU" dirty="0" smtClean="0"/>
              <a:t>азвивать творческие способности, фантазию детей и взрослых, способствовать взаимопонимания, доброжелательного отношения, сплачивая детей и родителей. </a:t>
            </a:r>
          </a:p>
          <a:p>
            <a:r>
              <a:rPr lang="ru-RU" b="1" dirty="0" smtClean="0"/>
              <a:t>Место проведения: </a:t>
            </a:r>
            <a:r>
              <a:rPr lang="ru-RU" dirty="0"/>
              <a:t>г</a:t>
            </a:r>
            <a:r>
              <a:rPr lang="ru-RU" dirty="0" smtClean="0"/>
              <a:t>руппа или музыкальный зал.</a:t>
            </a:r>
          </a:p>
          <a:p>
            <a:r>
              <a:rPr lang="ru-RU" b="1" dirty="0" smtClean="0"/>
              <a:t>Участники: </a:t>
            </a:r>
            <a:r>
              <a:rPr lang="ru-RU" dirty="0"/>
              <a:t>в</a:t>
            </a:r>
            <a:r>
              <a:rPr lang="ru-RU" dirty="0" smtClean="0"/>
              <a:t>оспитатель, дети и родители.</a:t>
            </a:r>
          </a:p>
          <a:p>
            <a:r>
              <a:rPr lang="ru-RU" b="1" dirty="0" smtClean="0"/>
              <a:t>Материалы: </a:t>
            </a:r>
            <a:r>
              <a:rPr lang="ru-RU" dirty="0" smtClean="0"/>
              <a:t>5 – 6 видом макарон, клей(момент), эмаль универсальная металлик – золото, круги из картона, украшения.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Воспитатель: </a:t>
            </a:r>
            <a:r>
              <a:rPr lang="ru-RU" dirty="0"/>
              <a:t>Р</a:t>
            </a:r>
            <a:r>
              <a:rPr lang="ru-RU" dirty="0" smtClean="0"/>
              <a:t>ождество Христово!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На душе светло!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Праздника святого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Солнышко взошло.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370543" y="3983298"/>
            <a:ext cx="28803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Небеса так ясны,</a:t>
            </a:r>
          </a:p>
          <a:p>
            <a:r>
              <a:rPr lang="ru-RU" dirty="0" smtClean="0"/>
              <a:t> Белый день в ночи</a:t>
            </a:r>
          </a:p>
          <a:p>
            <a:r>
              <a:rPr lang="ru-RU" dirty="0" smtClean="0"/>
              <a:t> То  младенцу в ясли</a:t>
            </a:r>
          </a:p>
          <a:p>
            <a:r>
              <a:rPr lang="ru-RU" dirty="0" smtClean="0"/>
              <a:t>  Шлёт звезда лучи! 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5460626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Великий праздник-Рождество Христово всегда отмечался на Руси ярко, пышно и красиво. У всех людей было праздничное настроение, готовились вкусные блюда, пели песни, украшали избы.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9325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39537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 этап</a:t>
            </a: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64704"/>
            <a:ext cx="3240360" cy="243027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745137"/>
            <a:ext cx="3744416" cy="24498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96136" y="291129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 этап</a:t>
            </a:r>
            <a:endParaRPr lang="ru-RU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717032"/>
            <a:ext cx="3240360" cy="284180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99592" y="3246471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 этап</a:t>
            </a:r>
            <a:endParaRPr lang="ru-RU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717033"/>
            <a:ext cx="3744416" cy="284180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508104" y="328498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4 этап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02226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20688"/>
            <a:ext cx="3595373" cy="26965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31640" y="18864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5 этап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620688"/>
            <a:ext cx="3816424" cy="26965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12160" y="18864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6 этап</a:t>
            </a:r>
            <a:endParaRPr lang="ru-RU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789040"/>
            <a:ext cx="3595373" cy="294855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31640" y="331721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7 этап</a:t>
            </a:r>
            <a:endParaRPr lang="ru-RU" b="1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496" y="3789040"/>
            <a:ext cx="4113944" cy="294855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86982" y="332715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8 этап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83659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32656"/>
            <a:ext cx="3363838" cy="448511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32656"/>
            <a:ext cx="3421244" cy="448511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515719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</a:t>
            </a:r>
            <a:r>
              <a:rPr lang="ru-RU" dirty="0" smtClean="0"/>
              <a:t>ети и взрослые получили огромное удовольствие от совместной деятельности.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594928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Автор: Виноградова Надежда Георгиевна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963755" y="634067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2015г.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1052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202</Words>
  <Application>Microsoft Office PowerPoint</Application>
  <PresentationFormat>Экран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2015-01-05T18:38:10Z</dcterms:created>
  <dcterms:modified xsi:type="dcterms:W3CDTF">2015-01-05T19:09:03Z</dcterms:modified>
</cp:coreProperties>
</file>