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BDEA3-6239-4755-B521-EADF5B349914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E9C24-D4DC-41C1-89E5-035318D48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E15F6-F92C-47E0-AE95-B1E6BC1A16DB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56C69-3A1E-42D0-9F43-F0B56FA32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70D96-275A-462D-96A0-0E2E66A77B80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F671C-90A5-4491-8B31-DEA6BF4EA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43167-09F6-4825-8A0B-5F4E5E3D4644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7E16-0F28-4B84-B3EC-0C7DD58F2C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EA07E-9163-45F4-B81E-5562C88EC2C7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3C8C4-0550-4B67-9876-1E86BFD41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24E5A-FF39-427E-ACDA-CEACB6C1E98D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4290A-5D31-44EC-9E17-5B500D878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C1AF7-2ACB-47A9-B3D6-5B34DD6E6011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C6D01-586B-402B-876F-EC83BA6BB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89A8C-5983-4029-B627-905D9EB3F755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75480-91D3-47F0-B92A-7E4ED2ED4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89A3-779C-4F83-80E6-543AE370B3AC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0ED06-4610-4F4E-A82A-F5E729154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890E5-C925-4D7C-9F31-06B53947809C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CB34C-B412-414D-86E2-A01CEDB927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8A884-21B3-4722-9D3F-7E2DF508B623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3E94C-F761-46FB-8E16-155A85AE8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258FC4-C43A-4320-8217-94A8628EDA14}" type="datetimeFigureOut">
              <a:rPr lang="ru-RU"/>
              <a:pPr>
                <a:defRPr/>
              </a:pPr>
              <a:t>23.12.2014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FA89EE-686E-49A4-B8D7-2FAB8B11C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9" r:id="rId2"/>
    <p:sldLayoutId id="2147483778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9" r:id="rId9"/>
    <p:sldLayoutId id="2147483775" r:id="rId10"/>
    <p:sldLayoutId id="2147483776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013176"/>
            <a:ext cx="6512511" cy="1368152"/>
          </a:xfrm>
        </p:spPr>
        <p:txBody>
          <a:bodyPr/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ВЫПОЛНИЛА: </a:t>
            </a:r>
            <a:b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ВОСПИТАТЕЛЬ</a:t>
            </a:r>
            <a:b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МУХАМЕДОВА ФЛЮРА ИЛЬЯСОВНА</a:t>
            </a:r>
            <a:endParaRPr lang="ru-RU" sz="18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764704"/>
            <a:ext cx="6400800" cy="3888432"/>
          </a:xfrm>
          <a:ln>
            <a:solidFill>
              <a:schemeClr val="bg2">
                <a:lumMod val="50000"/>
              </a:schemeClr>
            </a:solidFill>
          </a:ln>
          <a:effectLst>
            <a:glow rad="127000">
              <a:schemeClr val="bg2">
                <a:lumMod val="75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70000" lnSpcReduction="20000"/>
          </a:bodyPr>
          <a:lstStyle/>
          <a:p>
            <a:pPr marL="4572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400" b="1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 marL="45720" indent="0" algn="ctr" eaLnBrk="1" fontAlgn="auto" hangingPunct="1">
              <a:lnSpc>
                <a:spcPct val="16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ВЫТИНАНКА </a:t>
            </a:r>
          </a:p>
          <a:p>
            <a:pPr marL="45720" indent="0" algn="ctr" eaLnBrk="1" fontAlgn="auto" hangingPunct="1">
              <a:lnSpc>
                <a:spcPct val="16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400" b="1" i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pPr marL="45720" indent="0" algn="ctr" eaLnBrk="1" fontAlgn="auto" hangingPunct="1">
              <a:lnSpc>
                <a:spcPct val="16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СИЛУЭТНОЕ ВЫРЕЗАНИЕ </a:t>
            </a:r>
          </a:p>
          <a:p>
            <a:pPr marL="45720" indent="0" algn="ctr" eaLnBrk="1" fontAlgn="auto" hangingPunct="1">
              <a:lnSpc>
                <a:spcPct val="16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ИЗ </a:t>
            </a:r>
          </a:p>
          <a:p>
            <a:pPr marL="45720" indent="0" algn="ctr" eaLnBrk="1" fontAlgn="auto" hangingPunct="1">
              <a:lnSpc>
                <a:spcPct val="16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6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БУМАГИ</a:t>
            </a:r>
          </a:p>
          <a:p>
            <a:pPr marL="45720" indent="0" algn="ctr" eaLnBrk="1" fontAlgn="auto" hangingPunct="1">
              <a:lnSpc>
                <a:spcPct val="16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(МАСТЕР-КЛАСС 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ДЛЯ ПЕДАГОГОВ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ДОУ)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</a:br>
            <a:endParaRPr lang="ru-RU" sz="1800" b="1" i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511925" cy="1143000"/>
          </a:xfrm>
        </p:spPr>
        <p:txBody>
          <a:bodyPr/>
          <a:lstStyle/>
          <a:p>
            <a:pPr marL="0" indent="0" algn="ctr">
              <a:buFont typeface="Georgia" pitchFamily="18" charset="0"/>
              <a:buNone/>
              <a:defRPr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СХЕМЫ-ВЫТИНАНКИ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11560" y="2708920"/>
            <a:ext cx="2714872" cy="34750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868144" y="2780928"/>
            <a:ext cx="2664296" cy="34563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059832" y="1628800"/>
            <a:ext cx="3240360" cy="250077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450" y="1125538"/>
            <a:ext cx="7029450" cy="4352925"/>
          </a:xfrm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 marL="46037" indent="0" algn="ctr">
              <a:buFont typeface="Georgia" pitchFamily="18" charset="0"/>
              <a:buNone/>
              <a:defRPr/>
            </a:pPr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Все фотоматериалы, рисунки и схемы взяты из Интернет-ресурсов.</a:t>
            </a:r>
            <a:endParaRPr lang="ru-RU" sz="4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1700213"/>
            <a:ext cx="7478712" cy="381476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Font typeface="Georgia" pitchFamily="18" charset="0"/>
              <a:buNone/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СПАСИБО 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ЗА 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ВНИМАНИЕ!!!</a:t>
            </a:r>
            <a:endParaRPr lang="ru-RU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188" y="731838"/>
            <a:ext cx="7848600" cy="5360987"/>
          </a:xfrm>
        </p:spPr>
        <p:txBody>
          <a:bodyPr rtlCol="0">
            <a:normAutofit fontScale="92500" lnSpcReduction="20000"/>
          </a:bodyPr>
          <a:lstStyle/>
          <a:p>
            <a:pPr marL="4572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НЕМНОГО ИСТОРИИ…</a:t>
            </a:r>
          </a:p>
          <a:p>
            <a:pPr marL="45720" indent="0" eaLnBrk="1" fontAlgn="auto" hangingPunct="1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«ВЫТИНАНКА» - силуэтное вырезание из бумаги.</a:t>
            </a:r>
          </a:p>
          <a:p>
            <a:pPr marL="45720" indent="0" eaLnBrk="1" fontAlgn="auto" hangingPunct="1">
              <a:lnSpc>
                <a:spcPct val="16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Это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древний славянский вид художественного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творчества (от слова «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вытинати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» – вырезать). </a:t>
            </a:r>
          </a:p>
          <a:p>
            <a:pPr marL="45720" indent="0" eaLnBrk="1" fontAlgn="auto" hangingPunct="1">
              <a:lnSpc>
                <a:spcPct val="16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В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качестве материала использовалась не только бумага, но и кожа, ткань, береста, дерево, а инструментом служили ножницы, нож-резак и даже топор.</a:t>
            </a:r>
          </a:p>
          <a:p>
            <a:pPr marL="45720" indent="0" eaLnBrk="1" fontAlgn="auto" hangingPunct="1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Старинное рукоделие не забыто и сегодня. Так,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например, в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республике Беларусь более 10 лет существует Молодечненская школа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вытинанки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 В белорусской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вытинанке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преобладают симметричные фигуры и геометрические формы прорезей.</a:t>
            </a:r>
          </a:p>
          <a:p>
            <a:pPr marL="45720" indent="0" algn="just" eaLnBrk="1" fontAlgn="auto" hangingPunct="1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4572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5328592" cy="648072"/>
          </a:xfrm>
          <a:ln>
            <a:solidFill>
              <a:schemeClr val="bg2">
                <a:lumMod val="50000"/>
              </a:schemeClr>
            </a:solidFill>
          </a:ln>
          <a:effectLst>
            <a:glow rad="127000">
              <a:schemeClr val="bg2">
                <a:lumMod val="75000"/>
              </a:schemeClr>
            </a:glow>
          </a:effectLst>
        </p:spPr>
        <p:txBody>
          <a:bodyPr/>
          <a:lstStyle/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БЕЛОРУССКАЯ ВЫТИНАНКА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148064" y="1874382"/>
            <a:ext cx="2942253" cy="38156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bg2">
                <a:lumMod val="50000"/>
              </a:schemeClr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899592" y="1916832"/>
            <a:ext cx="2926741" cy="37807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Объект 2"/>
          <p:cNvSpPr>
            <a:spLocks noGrp="1"/>
          </p:cNvSpPr>
          <p:nvPr>
            <p:ph sz="quarter" idx="13"/>
          </p:nvPr>
        </p:nvSpPr>
        <p:spPr>
          <a:xfrm>
            <a:off x="755650" y="692150"/>
            <a:ext cx="7632700" cy="5400675"/>
          </a:xfrm>
        </p:spPr>
        <p:txBody>
          <a:bodyPr/>
          <a:lstStyle/>
          <a:p>
            <a:pPr marL="46037" indent="0" algn="just" eaLnBrk="1" hangingPunct="1">
              <a:buFont typeface="Georgia" pitchFamily="18" charset="0"/>
              <a:buNone/>
              <a:defRPr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На Украине тоже очень развито художественное вырезание из бумаги.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Это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настоящие произведения искусства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!</a:t>
            </a:r>
          </a:p>
          <a:p>
            <a:pPr marL="46037" indent="0" algn="just" eaLnBrk="1" hangingPunct="1">
              <a:buFont typeface="Georgia" pitchFamily="18" charset="0"/>
              <a:buNone/>
              <a:defRPr/>
            </a:pPr>
            <a:endParaRPr lang="ru-RU" b="1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932040" y="1916831"/>
            <a:ext cx="3320840" cy="235226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990938" y="3429000"/>
            <a:ext cx="3517202" cy="24242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4371974"/>
            <a:ext cx="7334200" cy="2225378"/>
          </a:xfrm>
        </p:spPr>
        <p:txBody>
          <a:bodyPr/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  <a:effectLst/>
                <a:latin typeface="Comic Sans MS" pitchFamily="66" charset="0"/>
              </a:rPr>
              <a:t>Сейчас самое время попробовать украсить свой дом ажурными снежинками и елочками. Кстати, это отличная идея для оформления подарков.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691680" y="764704"/>
            <a:ext cx="5715000" cy="3429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371975"/>
            <a:ext cx="8208911" cy="1143000"/>
          </a:xfrm>
        </p:spPr>
        <p:txBody>
          <a:bodyPr/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  <a:effectLst/>
                <a:latin typeface="Comic Sans MS" pitchFamily="66" charset="0"/>
              </a:rPr>
              <a:t>В качестве инструмента для ажурного вырезания можно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/>
                <a:latin typeface="Comic Sans MS" pitchFamily="66" charset="0"/>
              </a:rPr>
              <a:t>использовать: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effectLst/>
                <a:latin typeface="Comic Sans MS" pitchFamily="66" charset="0"/>
              </a:rPr>
              <a:t>канцелярский нож и ножницы, ну а для профессионалов есть незаменимый набор - коврик, скальпель, линейка. Чем острее лезвие – тем лучше результат!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267744" y="692696"/>
            <a:ext cx="4582466" cy="34750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97152"/>
            <a:ext cx="7920879" cy="1368151"/>
          </a:xfrm>
        </p:spPr>
        <p:txBody>
          <a:bodyPr/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Comic Sans MS" pitchFamily="66" charset="0"/>
              </a:rPr>
              <a:t>Для ажурных снежинок и композиций для окон и зеркал можно использовать обычную бумагу для офисной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effectLst/>
                <a:latin typeface="Comic Sans MS" pitchFamily="66" charset="0"/>
              </a:rPr>
              <a:t>печати. </a:t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effectLst/>
                <a:latin typeface="Comic Sans MS" pitchFamily="66" charset="0"/>
              </a:rPr>
            </a:br>
            <a:endParaRPr lang="ru-RU" sz="16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39552" y="690206"/>
            <a:ext cx="2663259" cy="189535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857838" y="620688"/>
            <a:ext cx="2674601" cy="19442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314720" y="2780927"/>
            <a:ext cx="2240361" cy="168027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97152"/>
            <a:ext cx="7920879" cy="11430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Font typeface="Georgia" pitchFamily="18" charset="0"/>
              <a:buNone/>
              <a:defRPr/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  <a:effectLst/>
                <a:latin typeface="Comic Sans MS" pitchFamily="66" charset="0"/>
              </a:rPr>
              <a:t>На основе симметричной </a:t>
            </a:r>
            <a:r>
              <a:rPr lang="ru-RU" sz="2400" dirty="0" err="1">
                <a:solidFill>
                  <a:schemeClr val="bg2">
                    <a:lumMod val="50000"/>
                  </a:schemeClr>
                </a:solidFill>
                <a:effectLst/>
                <a:latin typeface="Comic Sans MS" pitchFamily="66" charset="0"/>
              </a:rPr>
              <a:t>вытинанки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effectLst/>
                <a:latin typeface="Comic Sans MS" pitchFamily="66" charset="0"/>
              </a:rPr>
              <a:t>-елочки можно сделать объемную композицию.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331640" y="833720"/>
            <a:ext cx="2264906" cy="35221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278462" y="783181"/>
            <a:ext cx="2376264" cy="35911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653136"/>
            <a:ext cx="7262192" cy="1143000"/>
          </a:xfrm>
        </p:spPr>
        <p:txBody>
          <a:bodyPr/>
          <a:lstStyle/>
          <a:p>
            <a:pPr marL="0" indent="0" algn="just">
              <a:buFont typeface="Georgia" pitchFamily="18" charset="0"/>
              <a:buNone/>
              <a:defRPr/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  <a:effectLst/>
                <a:latin typeface="Comic Sans MS" pitchFamily="66" charset="0"/>
              </a:rPr>
              <a:t>Шедевры, вырезанные из бумаги можно использовать в оформлении подарочных коробок, открыток.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11560" y="620688"/>
            <a:ext cx="3744416" cy="28083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932040" y="1628800"/>
            <a:ext cx="3648406" cy="27363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510</TotalTime>
  <Words>227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ВЫПОЛНИЛА:  ВОСПИТАТЕЛЬ МУХАМЕДОВА ФЛЮРА ИЛЬЯСОВНА</vt:lpstr>
      <vt:lpstr>Слайд 2</vt:lpstr>
      <vt:lpstr>БЕЛОРУССКАЯ ВЫТИНАНКА</vt:lpstr>
      <vt:lpstr>Слайд 4</vt:lpstr>
      <vt:lpstr>Сейчас самое время попробовать украсить свой дом ажурными снежинками и елочками. Кстати, это отличная идея для оформления подарков.</vt:lpstr>
      <vt:lpstr>В качестве инструмента для ажурного вырезания можно использовать: канцелярский нож и ножницы, ну а для профессионалов есть незаменимый набор - коврик, скальпель, линейка. Чем острее лезвие – тем лучше результат!</vt:lpstr>
      <vt:lpstr>Для ажурных снежинок и композиций для окон и зеркал можно использовать обычную бумагу для офисной печати.  </vt:lpstr>
      <vt:lpstr>На основе симметричной вытинанки-елочки можно сделать объемную композицию.</vt:lpstr>
      <vt:lpstr>Шедевры, вырезанные из бумаги можно использовать в оформлении подарочных коробок, открыток.</vt:lpstr>
      <vt:lpstr>СХЕМЫ-ВЫТИНАНКИ</vt:lpstr>
      <vt:lpstr>Слайд 11</vt:lpstr>
      <vt:lpstr>СПАСИБО  ЗА  ВНИМАНИЕ!!!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Ленинск</dc:creator>
  <cp:lastModifiedBy>Володя</cp:lastModifiedBy>
  <cp:revision>15</cp:revision>
  <dcterms:created xsi:type="dcterms:W3CDTF">2014-12-09T05:39:35Z</dcterms:created>
  <dcterms:modified xsi:type="dcterms:W3CDTF">2014-12-23T04:53:24Z</dcterms:modified>
</cp:coreProperties>
</file>