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33083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7030A0"/>
                </a:solidFill>
              </a:rPr>
              <a:t>Конспект занятия по математике по сюжету русской народной сказки «</a:t>
            </a:r>
            <a:r>
              <a:rPr lang="ru-RU" sz="3600" dirty="0" err="1" smtClean="0">
                <a:solidFill>
                  <a:srgbClr val="7030A0"/>
                </a:solidFill>
              </a:rPr>
              <a:t>заюшкина</a:t>
            </a:r>
            <a:r>
              <a:rPr lang="ru-RU" sz="3600" dirty="0" smtClean="0">
                <a:solidFill>
                  <a:srgbClr val="7030A0"/>
                </a:solidFill>
              </a:rPr>
              <a:t> избушка»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натолий 2\AppData\Local\Microsoft\Windows\Temporary Internet Files\Content.IE5\UVHCZBY0\MC9004345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999"/>
            <a:ext cx="1244600" cy="184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 2\AppData\Local\Microsoft\Windows\Temporary Internet Files\Content.IE5\LU6US9BS\MC9004345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14732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толий 2\AppData\Local\Microsoft\Windows\Temporary Internet Files\Content.IE5\PHWQPYQ4\MC9004345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66" y="3645024"/>
            <a:ext cx="1387475" cy="183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атолий 2\AppData\Local\Microsoft\Windows\Temporary Internet Files\Content.IE5\R9387I09\MC9004345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50084"/>
            <a:ext cx="158115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атолий 2\AppData\Local\Microsoft\Windows\Temporary Internet Files\Content.IE5\UVHCZBY0\MC9004345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41" y="4673703"/>
            <a:ext cx="1568450" cy="179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7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4" y="188640"/>
            <a:ext cx="5085573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374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4" y="116632"/>
            <a:ext cx="5085573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51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16632"/>
            <a:ext cx="4968553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325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16632"/>
            <a:ext cx="4824537" cy="6580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760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60938"/>
            <a:ext cx="5256584" cy="658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703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88640"/>
            <a:ext cx="5040560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72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13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Конспект занятия по математике по сюжету русской народной сказки «заюшкина избушка»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математике по сюжету русской народной сказки «заюшкина избушка»</dc:title>
  <dc:creator>Анатолий 2</dc:creator>
  <cp:lastModifiedBy>Анатолий 2</cp:lastModifiedBy>
  <cp:revision>17</cp:revision>
  <dcterms:created xsi:type="dcterms:W3CDTF">2013-03-06T17:10:36Z</dcterms:created>
  <dcterms:modified xsi:type="dcterms:W3CDTF">2013-03-06T17:31:08Z</dcterms:modified>
</cp:coreProperties>
</file>