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02D2777-8967-4519-BF7D-43784D828B5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18A5591-C57F-4E76-8421-D73A9646EE9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0732AC-67FD-4FD6-81FF-32F6116C556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77346-695E-465A-8F45-E72706C4F12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19147D-4A0E-42D7-A7A9-9E85C80CA80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9177F-4D42-4F09-A0A8-867FB948687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F08B6-494A-4204-AFB8-C9ACC2EA3A8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3DC15-0D11-479D-BD2D-113090052A9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16CFAD-AB67-423D-ABB8-48EE084C32A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CA71A3-D4BB-4274-A290-3CC819ABC97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4E23B-70A8-45D4-9B4D-C39643F32C1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FDF600-F428-47AA-9414-524FF2F4F33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08C0E3-04DC-4903-B370-6A87B08CE60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D8AA393-8C5C-4064-AE2D-4B23BBF238A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Птицы из фетра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/>
              <a:t>Выполнила: Шулякова Вера Игоревна</a:t>
            </a:r>
          </a:p>
          <a:p>
            <a:pPr marL="0" lvl="0" indent="0" algn="ctr">
              <a:buNone/>
            </a:pPr>
            <a:r>
              <a:rPr lang="ru-RU"/>
              <a:t>МБДОУ №470 г.Челябинск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Пришейте глазки, закрепите крылья с помощью клея ПВА. Украсьте птичку ленточкой. Игрушка готова!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440" y="1768680"/>
            <a:ext cx="8870040" cy="4989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Фетр — чудесный материал для творчества. Из него можно сшить вещи для декора, создавать украшения и аксессуары. А игрушки из фетра получаются очень уютными и яркими.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305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создания декоративной птички Вам потребуется:</a:t>
            </a:r>
          </a:p>
          <a:p>
            <a:pPr lvl="0"/>
            <a:r>
              <a:rPr lang="ru-RU"/>
              <a:t>Фетр</a:t>
            </a:r>
          </a:p>
          <a:p>
            <a:pPr lvl="0"/>
            <a:r>
              <a:rPr lang="ru-RU"/>
              <a:t>Большая иголка</a:t>
            </a:r>
          </a:p>
          <a:p>
            <a:pPr lvl="0"/>
            <a:r>
              <a:rPr lang="ru-RU"/>
              <a:t>Нитки для вышивки</a:t>
            </a:r>
          </a:p>
          <a:p>
            <a:pPr lvl="0"/>
            <a:r>
              <a:rPr lang="ru-RU"/>
              <a:t>Ножницы</a:t>
            </a:r>
          </a:p>
          <a:p>
            <a:pPr lvl="0"/>
            <a:r>
              <a:rPr lang="ru-RU"/>
              <a:t>Ленты</a:t>
            </a:r>
          </a:p>
          <a:p>
            <a:pPr lvl="0"/>
            <a:r>
              <a:rPr lang="ru-RU"/>
              <a:t>Бусины</a:t>
            </a:r>
          </a:p>
          <a:p>
            <a:pPr lvl="0"/>
            <a:r>
              <a:rPr lang="ru-RU"/>
              <a:t>Клей ПВА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440" y="1768680"/>
            <a:ext cx="8870040" cy="4989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Вырежьте из фетра:</a:t>
            </a:r>
          </a:p>
          <a:p>
            <a:pPr lvl="0"/>
            <a:r>
              <a:rPr lang="ru-RU"/>
              <a:t>2 дет. Тело</a:t>
            </a:r>
          </a:p>
          <a:p>
            <a:pPr lvl="0"/>
            <a:r>
              <a:rPr lang="ru-RU"/>
              <a:t>2 дет. Крылья</a:t>
            </a:r>
          </a:p>
          <a:p>
            <a:pPr lvl="0"/>
            <a:r>
              <a:rPr lang="ru-RU"/>
              <a:t>1 дет. Клюв</a:t>
            </a:r>
          </a:p>
          <a:p>
            <a:pPr lvl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440" y="1768680"/>
            <a:ext cx="8870040" cy="4989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Когда все детали готовы — можно сшивать. Старайтесь делать равномерные шаги, одинаковые по величине.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440" y="1768680"/>
            <a:ext cx="8870040" cy="4989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440" y="1768680"/>
            <a:ext cx="8870040" cy="4989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110</Words>
  <Application>Microsoft Office PowerPoint</Application>
  <PresentationFormat>Произвольный</PresentationFormat>
  <Paragraphs>18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Обычный</vt:lpstr>
      <vt:lpstr>Птицы из фетра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из фетра</dc:title>
  <dc:creator>home</dc:creator>
  <cp:lastModifiedBy>home</cp:lastModifiedBy>
  <cp:revision>3</cp:revision>
  <dcterms:created xsi:type="dcterms:W3CDTF">2014-11-30T19:15:33Z</dcterms:created>
  <dcterms:modified xsi:type="dcterms:W3CDTF">2014-12-14T10:35:24Z</dcterms:modified>
</cp:coreProperties>
</file>