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6A4CF4-1837-4145-8C12-8929ED0B9BC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C4A6A9-7689-42A0-95CC-3D498296E3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.vyhod deda moroza - VYHOD DEDA MOROZA 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388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Приближается веселая новогодняя пора , много радостных хлопот и забот и у меня, и у Снегурочки . Надо прочитать все ваши письма ,подготовить подарки , разослать во все концы новогодние ели и украсить их. Слышал я ,что вы любите мастерить и конструировать из бумаги разные поделки , и я предлагаю вам открыть мастерскую Деда Мороза по изготовлению елочных игрушек .Украсить красавицу ёлку ,которую я вам прислал.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Здравствуйте дорогие ребята!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1884078" cy="2512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Такие замечательные игрушки вы можете сделать сами и украсить елку.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0" y="836712"/>
            <a:ext cx="2016224" cy="2688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89" y="3436327"/>
            <a:ext cx="2150606" cy="286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75" y="1340768"/>
            <a:ext cx="2293484" cy="3057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3933"/>
            <a:ext cx="2822940" cy="2117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37" y="1682638"/>
            <a:ext cx="2416716" cy="1812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96752"/>
            <a:ext cx="240026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10" y="4156768"/>
            <a:ext cx="2459765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2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533066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Молодцы ребята !Какая красавица стала ваша елка !До скорой встречи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Дедушка Мороз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101</Words>
  <Application>Microsoft Office PowerPoint</Application>
  <PresentationFormat>Экран (4:3)</PresentationFormat>
  <Paragraphs>4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Презентация PowerPoint</vt:lpstr>
      <vt:lpstr>Здравствуйте дорогие ребята!</vt:lpstr>
      <vt:lpstr>Такие замечательные игрушки вы можете сделать сами и украсить елку.</vt:lpstr>
      <vt:lpstr>Молодцы ребята !Какая красавица стала ваша елка !До скорой встречи ! Дедушка Мороз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Катя</cp:lastModifiedBy>
  <cp:revision>16</cp:revision>
  <dcterms:created xsi:type="dcterms:W3CDTF">2014-11-24T13:39:39Z</dcterms:created>
  <dcterms:modified xsi:type="dcterms:W3CDTF">2014-12-14T21:31:19Z</dcterms:modified>
</cp:coreProperties>
</file>