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7" r:id="rId6"/>
    <p:sldId id="265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EC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20T18:52:50.42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360936-88F2-4088-9606-3773AE138B8C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7773A1-C67A-4A57-97FB-9B697C20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336E6E-C581-442F-BAB8-1D93B1553117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F78517-FF5C-4781-9D2E-FAB821462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12CF5-6F5B-4775-A849-FD95E75BE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4A854-284E-406F-B556-D2E9903C41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E562-D6CE-4DA9-AB82-DE27F1762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24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480F-BA66-48AA-A479-A79E9E7ADE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E9F88-55E8-482B-9606-551C3EF16B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5545-752B-4C88-A5A4-527AC8C35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02709-CB8A-43E9-AA43-1F2BFFAD2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18873-F4F2-4AC1-9FF2-2E7C94DC5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08C8-8C4F-4A4C-9CC7-604B059019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960AA-8A1B-4E77-8626-D25889B8D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41BAA-C4BB-48A4-953E-D703FEE836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9D5A13-7593-4D4B-9AB8-322C4E70A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bin"/><Relationship Id="rId7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audio" Target="../media/audio4.bin"/><Relationship Id="rId4" Type="http://schemas.openxmlformats.org/officeDocument/2006/relationships/audio" Target="../media/audio3.bin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2248347"/>
            <a:ext cx="7745505" cy="387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Домашние животные</a:t>
            </a:r>
            <a:br>
              <a:rPr lang="ru-RU" dirty="0"/>
            </a:br>
            <a:r>
              <a:rPr lang="ru-RU" sz="2000" dirty="0"/>
              <a:t>Учитель-логопед Кошелева Светлана Александровна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 ласково </a:t>
            </a:r>
          </a:p>
        </p:txBody>
      </p:sp>
      <p:pic>
        <p:nvPicPr>
          <p:cNvPr id="32775" name="Picture 7" descr="20880972644404b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1057"/>
            <a:ext cx="2352675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ba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305050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o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16338"/>
            <a:ext cx="1714500" cy="204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Назови животных</a:t>
            </a:r>
          </a:p>
        </p:txBody>
      </p:sp>
      <p:pic>
        <p:nvPicPr>
          <p:cNvPr id="16393" name="Picture 9" descr="кош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3356992"/>
            <a:ext cx="3096344" cy="3096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 descr="собака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1" y="3933056"/>
            <a:ext cx="3010661" cy="2257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поросёно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260849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лошад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4" y="1196752"/>
            <a:ext cx="3199791" cy="240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/>
              <a:t>Назови животных</a:t>
            </a:r>
          </a:p>
        </p:txBody>
      </p:sp>
      <p:pic>
        <p:nvPicPr>
          <p:cNvPr id="18441" name="Picture 9" descr="козё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600200"/>
            <a:ext cx="2914650" cy="218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овеч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57" y="1600200"/>
            <a:ext cx="2732485" cy="218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11" descr="олен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6" y="3938588"/>
            <a:ext cx="2734468" cy="21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орова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2" y="4300855"/>
            <a:ext cx="2185416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Кто лишний?</a:t>
            </a:r>
          </a:p>
        </p:txBody>
      </p:sp>
      <p:pic>
        <p:nvPicPr>
          <p:cNvPr id="14339" name="Picture 9" descr="собака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914650" cy="21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10" descr="ко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2914650" cy="21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11" descr="кон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2916766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бегемо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2734468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Кто ты ? Как ты говоришь?</a:t>
            </a:r>
          </a:p>
        </p:txBody>
      </p:sp>
      <p:pic>
        <p:nvPicPr>
          <p:cNvPr id="27657" name="Picture 9" descr="котё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9" y="1600200"/>
            <a:ext cx="2911122" cy="218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телён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700808"/>
            <a:ext cx="2952750" cy="2011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овеч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734468" cy="21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щенок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2916766" cy="21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Помоги малышу найти свою маму</a:t>
            </a:r>
          </a:p>
        </p:txBody>
      </p:sp>
      <p:pic>
        <p:nvPicPr>
          <p:cNvPr id="25604" name="Picture 4" descr="те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1584325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ще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511300" cy="136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котё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1655762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ко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30800"/>
            <a:ext cx="1982787" cy="172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собака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41663"/>
            <a:ext cx="1951037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корова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897062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59 -0.01132 C 0.11163 -0.01593 0.125 -0.02841 0.13073 -0.02956 C 0.13437 -0.03025 0.1375 -0.02563 0.14114 -0.02517 C 0.16632 -0.02125 0.21701 -0.01593 0.21701 -0.01593 C 0.23333 -0.00854 0.23437 -0.00023 0.24461 0.01617 C 0.26666 0.0515 0.24461 0.00993 0.2618 0.04365 C 0.26302 0.04827 0.26371 0.05312 0.26527 0.05751 C 0.26701 0.06236 0.27205 0.06559 0.27205 0.07113 C 0.27205 0.0843 0.25694 0.09053 0.25139 0.09423 C 0.25798 0.12032 0.24635 0.12286 0.24114 0.14919 C 0.23819 0.1642 0.23646 0.17991 0.2342 0.19515 C 0.24531 0.21709 0.23576 0.20508 0.25833 0.2134 C 0.27361 0.21894 0.28784 0.22679 0.30312 0.23187 C 0.31007 0.22887 0.31718 0.22656 0.32378 0.22263 C 0.3276 0.22032 0.33021 0.21524 0.3342 0.2134 C 0.34427 0.20901 0.35486 0.20716 0.36527 0.20416 C 0.38611 0.2097 0.40711 0.21363 0.42725 0.22263 C 0.43455 0.2515 0.43385 0.24134 0.42378 0.29146 C 0.42274 0.29677 0.42048 0.30231 0.41701 0.30508 C 0.41076 0.31016 0.39618 0.31432 0.39618 0.31432 C 0.38159 0.34411 0.37725 0.38129 0.38593 0.41524 C 0.38715 0.42587 0.38993 0.43649 0.38941 0.44735 C 0.38889 0.45843 0.38246 0.47945 0.38246 0.47945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01271 C 0.1934 -0.02194 0.04687 -0.00346 0.28889 0.00347 C 0.30833 0.00786 0.32812 0.00809 0.3474 0.01271 C 0.36059 0.01594 0.37587 0.02541 0.38889 0.03118 C 0.40868 0.03996 0.43056 0.04712 0.45087 0.05405 C 0.45781 0.06005 0.46458 0.06629 0.47153 0.07229 C 0.475 0.07529 0.48194 0.08153 0.48194 0.08153 C 0.48993 0.11363 0.48663 0.09977 0.49219 0.12287 C 0.49358 0.1291 0.49948 0.13164 0.5026 0.13649 C 0.50521 0.14065 0.50712 0.14573 0.50955 0.15035 C 0.51076 0.15797 0.51146 0.16582 0.51302 0.17321 C 0.51493 0.18245 0.51979 0.2007 0.51979 0.2007 C 0.51736 0.21455 0.51927 0.23072 0.51302 0.24204 C 0.50868 0.24989 0.49913 0.24827 0.49219 0.25127 C 0.47274 0.25982 0.48628 0.2552 0.45434 0.26051 C 0.42083 0.28245 0.38056 0.28361 0.34392 0.288 C 0.32101 0.26721 0.29392 0.25866 0.27153 0.23742 C 0.26684 0.23303 0.26198 0.22887 0.25781 0.22379 C 0.25052 0.21502 0.23715 0.19631 0.23715 0.19631 C 0.2316 0.17391 0.23229 0.18361 0.23715 0.15035 C 0.24323 0.1097 0.23681 0.11987 0.25434 0.10439 C 0.25556 0.09839 0.25486 0.091 0.25781 0.08615 C 0.26007 0.08245 0.2658 0.08522 0.26806 0.08153 C 0.27101 0.07668 0.26944 0.06883 0.27153 0.06328 C 0.27535 0.05335 0.28073 0.04481 0.28542 0.03557 C 0.2875 0.03164 0.28733 0.02633 0.28889 0.02194 C 0.29479 0.00624 0.29531 0.00832 0.30608 -0.00092 C 0.3099 -0.03117 0.30781 -0.0351 0.32326 -0.05612 C 0.32899 -0.08637 0.32778 -0.10254 0.3474 -0.12032 C 0.35382 -0.15427 0.35816 -0.18983 0.33368 -0.212 C 0.33247 -0.21662 0.33281 -0.2224 0.33021 -0.22586 C 0.32587 -0.23164 0.31858 -0.23117 0.31302 -0.23487 " pathEditMode="relative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0.00485 C 0.16875 0.0194 0.11875 -0.003 0.15486 0.01825 C 0.17326 0.02956 0.19705 0.03741 0.21701 0.04134 C 0.2342 0.0448 0.26875 0.05058 0.26875 0.05058 C 0.29652 0.05982 0.32639 0.0649 0.35486 0.06905 C 0.41146 0.06097 0.41701 0.08014 0.43767 0.03233 C 0.43975 0.02748 0.44236 0.0231 0.44461 0.01825 C 0.46267 0.02656 0.45191 0.02587 0.47552 0.00485 C 0.47899 0.00185 0.48246 -0.00138 0.48593 -0.00439 C 0.48941 -0.00739 0.49618 -0.01386 0.49618 -0.01386 C 0.49843 -0.01963 0.50121 -0.02563 0.50312 -0.03187 C 0.5059 -0.04111 0.50486 -0.05242 0.51007 -0.05935 C 0.51354 -0.06397 0.51701 -0.06859 0.52048 -0.07321 C 0.53107 -0.11778 0.52465 -0.16674 0.51354 -0.21085 C 0.51475 -0.24457 0.51788 -0.27806 0.51701 -0.31178 C 0.51666 -0.32148 0.51007 -0.32956 0.51007 -0.33926 C 0.51007 -0.35196 0.51475 -0.36374 0.51701 -0.37598 C 0.51823 -0.38199 0.52048 -0.39423 0.52048 -0.39423 C 0.5151 -0.44734 0.51771 -0.49261 0.47899 -0.51824 C 0.47725 -0.52286 0.46909 -0.54573 0.46527 -0.55035 C 0.45798 -0.55912 0.44114 -0.57321 0.44114 -0.57321 C 0.43889 -0.57921 0.43784 -0.5866 0.4342 -0.59145 C 0.41823 -0.6127 0.40312 -0.58891 0.38593 -0.58707 C 0.37222 -0.58545 0.35833 -0.58406 0.34461 -0.58245 C 0.34149 -0.58129 0.32448 -0.57621 0.32048 -0.57321 C 0.29236 -0.55173 0.31927 -0.56466 0.29618 -0.55496 C 0.27239 -0.50693 0.28194 -0.53834 0.28593 -0.45404 C 0.28107 -0.41847 0.28663 -0.3963 0.2618 -0.38522 C 0.26302 -0.36536 0.2625 -0.34503 0.26527 -0.3254 C 0.26753 -0.30947 0.29288 -0.2933 0.29288 -0.2933 C 0.29514 -0.28868 0.29791 -0.28476 0.29965 -0.27968 C 0.3026 -0.2709 0.30052 -0.2575 0.30659 -0.25219 C 0.31805 -0.24203 0.31701 -0.2485 0.31701 -0.23834 " pathEditMode="relative" ptsTypes="ffffffffffffffffffffffffffffffffA"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конь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86" y="2247900"/>
            <a:ext cx="4847828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2"/>
                </a:solidFill>
              </a:rPr>
              <a:t>Один - много</a:t>
            </a:r>
          </a:p>
        </p:txBody>
      </p:sp>
      <p:pic>
        <p:nvPicPr>
          <p:cNvPr id="29700" name="Picture 4" descr="конь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3114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ко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41438"/>
            <a:ext cx="2016125" cy="194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ко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1871662" cy="170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лоша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1036"/>
            <a:ext cx="2087563" cy="183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2"/>
                </a:solidFill>
              </a:rPr>
              <a:t>Один - много</a:t>
            </a:r>
          </a:p>
        </p:txBody>
      </p:sp>
      <p:pic>
        <p:nvPicPr>
          <p:cNvPr id="30724" name="Picture 4" descr="котё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305050" cy="187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котё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12875"/>
            <a:ext cx="1938337" cy="208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котё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2443162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котё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1944688" cy="1887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котё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2089150" cy="21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accent2"/>
                </a:solidFill>
              </a:rPr>
              <a:t>Один – много</a:t>
            </a:r>
            <a:r>
              <a:rPr lang="ru-RU" smtClean="0"/>
              <a:t> </a:t>
            </a:r>
          </a:p>
        </p:txBody>
      </p:sp>
      <p:pic>
        <p:nvPicPr>
          <p:cNvPr id="31748" name="Picture 4" descr="ще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2357438" cy="172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ще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73238"/>
            <a:ext cx="2070100" cy="164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ще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14500"/>
            <a:ext cx="230505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ще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2501900" cy="193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ще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2717800" cy="200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33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Домашние животные Учитель-логопед Кошелева Светлана Александровна</vt:lpstr>
      <vt:lpstr>Назови животных</vt:lpstr>
      <vt:lpstr>Назови животных</vt:lpstr>
      <vt:lpstr>Кто лишний?</vt:lpstr>
      <vt:lpstr>Кто ты ? Как ты говоришь?</vt:lpstr>
      <vt:lpstr>Помоги малышу найти свою маму</vt:lpstr>
      <vt:lpstr>Один - много</vt:lpstr>
      <vt:lpstr>Один - много</vt:lpstr>
      <vt:lpstr>Один – много </vt:lpstr>
      <vt:lpstr>Назови ласково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--</dc:creator>
  <cp:lastModifiedBy>Света</cp:lastModifiedBy>
  <cp:revision>12</cp:revision>
  <dcterms:created xsi:type="dcterms:W3CDTF">2008-10-19T14:48:33Z</dcterms:created>
  <dcterms:modified xsi:type="dcterms:W3CDTF">2014-01-14T17:07:37Z</dcterms:modified>
</cp:coreProperties>
</file>