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0256A-792B-4EEE-9E88-A50E1CB1A77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267284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CFB18-3F2E-4847-A4C9-A51FEB96335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82262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EF522-041A-4BA1-BF4D-548CC6C62675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234451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AB7C1-45AE-4730-A1F8-5B31EB13CE7C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96457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801D-CCB8-4A01-9138-A16204BA226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465543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FDAB3-DE49-4BED-A302-B726D2DF8170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522037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EB5C-4259-4A00-B4CB-2004B9EDACE7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763124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F4158-0CD9-41FF-97FD-89186913704C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663498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56987-8C8E-47FC-9003-9BB80D767A5A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186164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88FBF-F341-457F-A157-9A4C33E52FF5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76553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DA853-97A4-4BBA-83E2-4FA6FF98A988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59901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0256A-792B-4EEE-9E88-A50E1CB1A77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99555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CFB18-3F2E-4847-A4C9-A51FEB96335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360377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EF522-041A-4BA1-BF4D-548CC6C62675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10339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AB7C1-45AE-4730-A1F8-5B31EB13CE7C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28005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801D-CCB8-4A01-9138-A16204BA226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24905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FDAB3-DE49-4BED-A302-B726D2DF8170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582409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EB5C-4259-4A00-B4CB-2004B9EDACE7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875099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F4158-0CD9-41FF-97FD-89186913704C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34593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56987-8C8E-47FC-9003-9BB80D767A5A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76277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88FBF-F341-457F-A157-9A4C33E52FF5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952594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DA853-97A4-4BBA-83E2-4FA6FF98A988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71960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0256A-792B-4EEE-9E88-A50E1CB1A77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885233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CFB18-3F2E-4847-A4C9-A51FEB96335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517162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EF522-041A-4BA1-BF4D-548CC6C62675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044183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AB7C1-45AE-4730-A1F8-5B31EB13CE7C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579379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801D-CCB8-4A01-9138-A16204BA226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24109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FDAB3-DE49-4BED-A302-B726D2DF8170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01540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EB5C-4259-4A00-B4CB-2004B9EDACE7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34701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F4158-0CD9-41FF-97FD-89186913704C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047852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56987-8C8E-47FC-9003-9BB80D767A5A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71350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88FBF-F341-457F-A157-9A4C33E52FF5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546106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DA853-97A4-4BBA-83E2-4FA6FF98A988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32296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0256A-792B-4EEE-9E88-A50E1CB1A77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588740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CFB18-3F2E-4847-A4C9-A51FEB96335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38284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EF522-041A-4BA1-BF4D-548CC6C62675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34044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AB7C1-45AE-4730-A1F8-5B31EB13CE7C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82611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801D-CCB8-4A01-9138-A16204BA226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76220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FDAB3-DE49-4BED-A302-B726D2DF8170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15538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EB5C-4259-4A00-B4CB-2004B9EDACE7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991357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F4158-0CD9-41FF-97FD-89186913704C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25136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56987-8C8E-47FC-9003-9BB80D767A5A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038280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88FBF-F341-457F-A157-9A4C33E52FF5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531013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DA853-97A4-4BBA-83E2-4FA6FF98A988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628826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0256A-792B-4EEE-9E88-A50E1CB1A77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205317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CFB18-3F2E-4847-A4C9-A51FEB96335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172466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EF522-041A-4BA1-BF4D-548CC6C62675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734720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AB7C1-45AE-4730-A1F8-5B31EB13CE7C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93084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801D-CCB8-4A01-9138-A16204BA226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11878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FDAB3-DE49-4BED-A302-B726D2DF8170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47642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EB5C-4259-4A00-B4CB-2004B9EDACE7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022618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F4158-0CD9-41FF-97FD-89186913704C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04105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56987-8C8E-47FC-9003-9BB80D767A5A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846503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88FBF-F341-457F-A157-9A4C33E52FF5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241646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DA853-97A4-4BBA-83E2-4FA6FF98A988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73654"/>
      </p:ext>
    </p:extLst>
  </p:cSld>
  <p:clrMapOvr>
    <a:masterClrMapping/>
  </p:clrMapOvr>
  <p:transition spd="med" advClick="0" advTm="7000">
    <p:wip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ags" Target="../tags/tag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ags" Target="../tags/tag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ags" Target="../tags/tag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ags" Target="../tags/tag9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D67873-EF06-486B-9B10-C8E7A8567D34}" type="slidenum">
              <a:rPr lang="en-US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0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7000">
    <p:wipe/>
    <p:sndAc>
      <p:stSnd>
        <p:snd r:embed="rId15" name="chimes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D67873-EF06-486B-9B10-C8E7A8567D34}" type="slidenum">
              <a:rPr lang="en-US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7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 advTm="7000">
    <p:wipe/>
    <p:sndAc>
      <p:stSnd>
        <p:snd r:embed="rId15" name="chimes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D67873-EF06-486B-9B10-C8E7A8567D34}" type="slidenum">
              <a:rPr lang="en-US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65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7000">
    <p:wipe/>
    <p:sndAc>
      <p:stSnd>
        <p:snd r:embed="rId15" name="chimes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D67873-EF06-486B-9B10-C8E7A8567D34}" type="slidenum">
              <a:rPr lang="en-US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2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 advClick="0" advTm="7000">
    <p:wipe/>
    <p:sndAc>
      <p:stSnd>
        <p:snd r:embed="rId15" name="chimes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D67873-EF06-486B-9B10-C8E7A8567D34}" type="slidenum">
              <a:rPr lang="en-US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 advClick="0" advTm="7000">
    <p:wipe/>
    <p:sndAc>
      <p:stSnd>
        <p:snd r:embed="rId15" name="chimes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8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9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19213" y="744538"/>
            <a:ext cx="7591425" cy="2211387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Семейный конкурс «Дары Осени» </a:t>
            </a:r>
            <a:br>
              <a:rPr lang="ru-RU" altLang="ru-RU" sz="3600" smtClean="0"/>
            </a:br>
            <a:r>
              <a:rPr lang="ru-RU" altLang="ru-RU" sz="3600" smtClean="0"/>
              <a:t>            в группе «</a:t>
            </a:r>
            <a:r>
              <a:rPr lang="ru-RU" altLang="ru-RU" sz="3600" smtClean="0"/>
              <a:t>Цыплята</a:t>
            </a:r>
            <a:r>
              <a:rPr lang="ru-RU" altLang="ru-RU" sz="3600" smtClean="0"/>
              <a:t>» 2</a:t>
            </a:r>
            <a:endParaRPr lang="ru-RU" altLang="ru-RU" sz="36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4422775"/>
            <a:ext cx="4995863" cy="1808163"/>
          </a:xfrm>
        </p:spPr>
        <p:txBody>
          <a:bodyPr/>
          <a:lstStyle/>
          <a:p>
            <a:pPr eaLnBrk="1" hangingPunct="1"/>
            <a:r>
              <a:rPr lang="ru-RU" altLang="ru-RU" smtClean="0"/>
              <a:t>Создала воспитатель высшей категории Крылова Валентина Михайловна МАДОУ ЦРР-д/с №7 «Огонек» г. Светлый</a:t>
            </a:r>
          </a:p>
        </p:txBody>
      </p:sp>
    </p:spTree>
    <p:extLst>
      <p:ext uri="{BB962C8B-B14F-4D97-AF65-F5344CB8AC3E}">
        <p14:creationId xmlns:p14="http://schemas.microsoft.com/office/powerpoint/2010/main" val="2746299735"/>
      </p:ext>
    </p:extLst>
  </p:cSld>
  <p:clrMapOvr>
    <a:masterClrMapping/>
  </p:clrMapOvr>
  <p:transition spd="slow" advClick="0" advTm="700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211513" y="274638"/>
            <a:ext cx="5808662" cy="11430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8195" name="Picture 2" descr="C:\Users\Иришка\Desktop\фото Крылова овощи\Фото195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3988" y="1804988"/>
            <a:ext cx="30861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3" descr="C:\Users\Иришка\Desktop\фото Крылова овощи\Фото196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8913"/>
            <a:ext cx="3087688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2" descr="C:\Users\Иришка\Desktop\фото Крылова овощи\Фото196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763" y="490538"/>
            <a:ext cx="3086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972039"/>
      </p:ext>
    </p:extLst>
  </p:cSld>
  <p:clrMapOvr>
    <a:masterClrMapping/>
  </p:clrMapOvr>
  <p:transition spd="med" advClick="0" advTm="700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082925" y="274638"/>
            <a:ext cx="5937250" cy="1143000"/>
          </a:xfrm>
        </p:spPr>
        <p:txBody>
          <a:bodyPr/>
          <a:lstStyle/>
          <a:p>
            <a:r>
              <a:rPr lang="ru-RU" smtClean="0"/>
              <a:t>Семейное творчество дружных семей группы</a:t>
            </a:r>
          </a:p>
        </p:txBody>
      </p:sp>
      <p:pic>
        <p:nvPicPr>
          <p:cNvPr id="9219" name="Picture 3" descr="C:\Users\Иришка\Desktop\фото Крылова овощи\DSC0234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641600"/>
            <a:ext cx="3086100" cy="231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Иришка\Desktop\фото Крылова овощи\DSC0234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7488"/>
            <a:ext cx="3087688" cy="2316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Иришка\Desktop\фото Крылова овощи\DSC0234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13" y="1712913"/>
            <a:ext cx="30861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2" descr="C:\Users\Иришка\Desktop\фото Крылова овощи\DSC0234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38" y="4310063"/>
            <a:ext cx="3087687" cy="231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6" descr="C:\Users\Иришка\Desktop\фото Крылова овощи\DSC0234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3105150"/>
            <a:ext cx="3086100" cy="352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639547"/>
      </p:ext>
    </p:extLst>
  </p:cSld>
  <p:clrMapOvr>
    <a:masterClrMapping/>
  </p:clrMapOvr>
  <p:transition spd="med" advClick="0" advTm="700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086100" y="274638"/>
            <a:ext cx="5934075" cy="1143000"/>
          </a:xfrm>
        </p:spPr>
        <p:txBody>
          <a:bodyPr/>
          <a:lstStyle/>
          <a:p>
            <a:r>
              <a:rPr lang="ru-RU" smtClean="0"/>
              <a:t>Цыплята талантливые ребята</a:t>
            </a:r>
          </a:p>
        </p:txBody>
      </p:sp>
      <p:pic>
        <p:nvPicPr>
          <p:cNvPr id="10243" name="Picture 3" descr="C:\Users\Иришка\Desktop\фото Крылова овощи\DSC0234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003675"/>
            <a:ext cx="3086100" cy="231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Иришка\Desktop\фото Крылова овощи\DSC0234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32488" y="1804988"/>
            <a:ext cx="3087687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2" descr="C:\Users\Иришка\Desktop\фото Крылова овощи\DSC023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025"/>
            <a:ext cx="30861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3" descr="C:\Users\Иришка\Desktop\фото Крылова овощи\Фото196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552575"/>
            <a:ext cx="3741738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613263"/>
      </p:ext>
    </p:extLst>
  </p:cSld>
  <p:clrMapOvr>
    <a:masterClrMapping/>
  </p:clrMapOvr>
  <p:transition spd="med" advClick="0" advTm="700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765175" y="274638"/>
            <a:ext cx="8255000" cy="1143000"/>
          </a:xfrm>
        </p:spPr>
        <p:txBody>
          <a:bodyPr/>
          <a:lstStyle/>
          <a:p>
            <a:r>
              <a:rPr lang="ru-RU" smtClean="0"/>
              <a:t>Дружные семьи мы от души благодарим!</a:t>
            </a:r>
          </a:p>
        </p:txBody>
      </p:sp>
      <p:pic>
        <p:nvPicPr>
          <p:cNvPr id="11267" name="Picture 4" descr="C:\Users\Иришка\Desktop\фото Крылова овощи\Фото196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4413" y="1847850"/>
            <a:ext cx="30861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5" descr="C:\Users\Иришка\Desktop\фото Крылова овощи\Фото197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92638" y="1446213"/>
            <a:ext cx="3763962" cy="4975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74826"/>
      </p:ext>
    </p:extLst>
  </p:cSld>
  <p:clrMapOvr>
    <a:masterClrMapping/>
  </p:clrMapOvr>
  <p:transition spd="med" advClick="0" advTm="700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d_0759_slide">
  <a:themeElements>
    <a:clrScheme name="Тема Office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nd_0759_slide">
  <a:themeElements>
    <a:clrScheme name="Тема Office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ind_0759_slide">
  <a:themeElements>
    <a:clrScheme name="Тема Office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ind_0759_slide">
  <a:themeElements>
    <a:clrScheme name="Тема Office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ind_0759_slide">
  <a:themeElements>
    <a:clrScheme name="Тема Office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Тема Office</vt:lpstr>
      <vt:lpstr>ind_0759_slide</vt:lpstr>
      <vt:lpstr>1_ind_0759_slide</vt:lpstr>
      <vt:lpstr>2_ind_0759_slide</vt:lpstr>
      <vt:lpstr>3_ind_0759_slide</vt:lpstr>
      <vt:lpstr>4_ind_0759_slide</vt:lpstr>
      <vt:lpstr>Семейный конкурс «Дары Осени»              в группе «Цыплята» 2</vt:lpstr>
      <vt:lpstr>Презентация PowerPoint</vt:lpstr>
      <vt:lpstr>Семейное творчество дружных семей группы</vt:lpstr>
      <vt:lpstr>Цыплята талантливые ребята</vt:lpstr>
      <vt:lpstr>Дружные семьи мы от души благодарим!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Семейный конкурс «Дары Осени»              в группе «Цыплята» 2</dc:title>
  <dc:creator>Иришка</dc:creator>
  <cp:lastModifiedBy>Иришка</cp:lastModifiedBy>
  <cp:revision>1</cp:revision>
  <dcterms:created xsi:type="dcterms:W3CDTF">2014-12-06T18:29:04Z</dcterms:created>
  <dcterms:modified xsi:type="dcterms:W3CDTF">2014-12-06T18:31:51Z</dcterms:modified>
</cp:coreProperties>
</file>