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7" r:id="rId4"/>
    <p:sldId id="259" r:id="rId5"/>
    <p:sldId id="263" r:id="rId6"/>
    <p:sldId id="265" r:id="rId7"/>
    <p:sldId id="272" r:id="rId8"/>
    <p:sldId id="268" r:id="rId9"/>
    <p:sldId id="270" r:id="rId10"/>
    <p:sldId id="262" r:id="rId11"/>
    <p:sldId id="276" r:id="rId12"/>
    <p:sldId id="273" r:id="rId13"/>
    <p:sldId id="275" r:id="rId14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FF0000"/>
    <a:srgbClr val="996633"/>
    <a:srgbClr val="FFFF00"/>
    <a:srgbClr val="006666"/>
    <a:srgbClr val="808000"/>
    <a:srgbClr val="A25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8" autoAdjust="0"/>
    <p:restoredTop sz="94660"/>
  </p:normalViewPr>
  <p:slideViewPr>
    <p:cSldViewPr>
      <p:cViewPr varScale="1">
        <p:scale>
          <a:sx n="65" d="100"/>
          <a:sy n="65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B15D2-07B3-432B-AA98-9E0262FB3EFF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6261A-C02B-479B-9A3F-5422B574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6261A-C02B-479B-9A3F-5422B574F90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72FFB-B4C8-4115-8B83-20ABFD20C1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A7303-7B4F-4DC6-830C-1E3BC9CA4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E02D7-4034-4612-906F-5290369828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3283F-992A-4647-ADFE-93E09F8D6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B82B-F1D6-4BEC-95F0-BF161F640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520A-6D6D-4010-8307-248FE96CE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011ED-EA59-4970-B128-E965539979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F5FD4-F9E8-4EB8-81A3-047475D57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16489-6985-46A7-A3D0-36C4CB67A7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E17C9-E2A7-44E8-83D8-2995E05EC2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195C7-16DC-4657-9B1A-D5E95DBFF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428893-787B-4BDF-B9C9-15A64DC0CF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ialnee.net/authors/Oscar_Wild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ialnee.net/authors/Lev_Nikolayevich_Tolsto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35280" cy="193022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Социальной адаптации ребенка с проблемами в развитии</a:t>
            </a:r>
            <a:endParaRPr lang="ru-RU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013176"/>
            <a:ext cx="8229600" cy="15144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dirty="0">
                <a:latin typeface="Comic Sans MS" pitchFamily="66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ГБДОУ № 18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Пушкинского района СПб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Шитова Е.П.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276872"/>
            <a:ext cx="4032448" cy="2781792"/>
          </a:xfrm>
          <a:prstGeom prst="rect">
            <a:avLst/>
          </a:prstGeom>
          <a:noFill/>
        </p:spPr>
      </p:pic>
      <p:pic>
        <p:nvPicPr>
          <p:cNvPr id="8" name="Picture 9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492896"/>
            <a:ext cx="2163601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1187624" y="476672"/>
            <a:ext cx="6696744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Способы освоения ребенком общественного опыта</a:t>
            </a:r>
            <a:endParaRPr lang="ru-RU" sz="28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0" name="Рисунок 9" descr="5529462b68e5-281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9" y="4917322"/>
            <a:ext cx="1080120" cy="1153153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15616" y="1628800"/>
            <a:ext cx="6933456" cy="452596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совместные действия взрослого и ребенка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подражание показанным действиям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действия по образцу и речевой инструкции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поисковые способы ориентировочной познавательной деятельности (целенаправленные пробы, практическое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примеривание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зрительная ориентировка)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Золотые правила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292929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971600" y="1628800"/>
            <a:ext cx="6696744" cy="36724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Вот  мы какие</a:t>
            </a:r>
            <a:r>
              <a:rPr lang="ru-RU" dirty="0" smtClean="0">
                <a:solidFill>
                  <a:srgbClr val="800000"/>
                </a:solidFill>
              </a:rPr>
              <a:t>!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858323" cy="4353347"/>
          </a:xfrm>
        </p:spPr>
        <p:txBody>
          <a:bodyPr/>
          <a:lstStyle/>
          <a:p>
            <a:pPr algn="ctr">
              <a:buFontTx/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8" name="Рисунок 7" descr="20131010_0945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97307">
            <a:off x="899592" y="1988840"/>
            <a:ext cx="2112235" cy="1584176"/>
          </a:xfrm>
          <a:prstGeom prst="rect">
            <a:avLst/>
          </a:prstGeom>
        </p:spPr>
      </p:pic>
      <p:pic>
        <p:nvPicPr>
          <p:cNvPr id="10" name="Рисунок 9" descr="20131024_1001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41213">
            <a:off x="6136887" y="2064447"/>
            <a:ext cx="2208245" cy="1656184"/>
          </a:xfrm>
          <a:prstGeom prst="rect">
            <a:avLst/>
          </a:prstGeom>
        </p:spPr>
      </p:pic>
      <p:pic>
        <p:nvPicPr>
          <p:cNvPr id="11" name="Рисунок 10" descr="20131028_16474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1916832"/>
            <a:ext cx="2088232" cy="1566174"/>
          </a:xfrm>
          <a:prstGeom prst="rect">
            <a:avLst/>
          </a:prstGeom>
        </p:spPr>
      </p:pic>
      <p:pic>
        <p:nvPicPr>
          <p:cNvPr id="12" name="Рисунок 11" descr="20131127_0949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896577">
            <a:off x="1414007" y="4122123"/>
            <a:ext cx="2290067" cy="1717550"/>
          </a:xfrm>
          <a:prstGeom prst="rect">
            <a:avLst/>
          </a:prstGeom>
        </p:spPr>
      </p:pic>
      <p:pic>
        <p:nvPicPr>
          <p:cNvPr id="13" name="Рисунок 12" descr="20140116_10413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540742">
            <a:off x="5061334" y="4232121"/>
            <a:ext cx="2232249" cy="1674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996633"/>
              </a:solidFill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19256" cy="4392786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Бывать в обществе просто скучно. А быть вне общества — уже трагедия.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/>
              <a:t>                                        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dirty="0" smtClean="0"/>
              <a:t>                                                                                          </a:t>
            </a:r>
            <a:r>
              <a:rPr lang="ru-RU" sz="1800" i="1" dirty="0" smtClean="0">
                <a:hlinkClick r:id="rId3"/>
              </a:rPr>
              <a:t>Оскар Уайльд</a:t>
            </a:r>
            <a:endParaRPr lang="ru-RU" sz="1800" i="1" dirty="0" smtClean="0"/>
          </a:p>
          <a:p>
            <a:pPr marL="609600" indent="-609600">
              <a:lnSpc>
                <a:spcPct val="80000"/>
              </a:lnSpc>
            </a:pPr>
            <a:endParaRPr lang="ru-RU" sz="1800" i="1" dirty="0" smtClean="0"/>
          </a:p>
          <a:p>
            <a:pPr marL="609600" indent="-6096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Человек немыслим вне общества</a:t>
            </a:r>
            <a:r>
              <a:rPr lang="ru-RU" sz="2800" dirty="0" smtClean="0"/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dirty="0" smtClean="0"/>
              <a:t>                                                                                            </a:t>
            </a:r>
            <a:r>
              <a:rPr lang="ru-RU" sz="1800" i="1" dirty="0" smtClean="0">
                <a:hlinkClick r:id="rId4"/>
              </a:rPr>
              <a:t>Лев Толстой</a:t>
            </a:r>
            <a:r>
              <a:rPr lang="ru-RU" sz="1800" dirty="0" smtClean="0"/>
              <a:t>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16557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«Весь мир – театр, а люди в нем –    актеры».</a:t>
            </a:r>
          </a:p>
          <a:p>
            <a:pPr algn="r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У. Шекспир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5" descr="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212976"/>
            <a:ext cx="3440846" cy="2639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Актерское мастерство</a:t>
            </a:r>
            <a:endParaRPr lang="ru-RU" b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1988840"/>
            <a:ext cx="3398388" cy="25917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Работа по </a:t>
            </a:r>
            <a:r>
              <a:rPr lang="ru-RU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учебнику</a:t>
            </a:r>
            <a:endParaRPr lang="ru-RU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96752"/>
            <a:ext cx="7056784" cy="481399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Социальная адаптация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процесс приспособления человека к условиям общества, вид взаимодействия человека с социальной  средой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487566" y="4816475"/>
            <a:ext cx="1847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3200" dirty="0">
              <a:latin typeface="Comic Sans MS" pitchFamily="66" charset="0"/>
            </a:endParaRPr>
          </a:p>
          <a:p>
            <a:pPr algn="ctr"/>
            <a:endParaRPr lang="ru-RU" sz="3200" dirty="0">
              <a:latin typeface="Comic Sans MS" pitchFamily="66" charset="0"/>
            </a:endParaRPr>
          </a:p>
        </p:txBody>
      </p:sp>
      <p:pic>
        <p:nvPicPr>
          <p:cNvPr id="13" name="Рисунок 12" descr="обществ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924944"/>
            <a:ext cx="3035027" cy="3035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3300"/>
                </a:solidFill>
              </a:rPr>
              <a:t>Что нужно для успешной социальной адаптации?</a:t>
            </a:r>
            <a:endParaRPr lang="ru-RU" sz="3600" b="1" dirty="0">
              <a:solidFill>
                <a:srgbClr val="99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взаимодействовать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Заинтересованность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Осознанный характер отношений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Избирательность отношений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Развитость эмоциональной сферы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68094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Особенности коммуникативной развития детей 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низкий уровень активности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эгоцентризм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элементарная мотивация отношений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 недостаточно осознанный характер отношений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нарушение регуляции отношений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нарушение избирательности отношений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Особенности эмоциональной сферы: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недостаточная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чувств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неадекватность, непропорциональность чувств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Отсутствие инициативы и самостоятельности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с трудом переключаются на другую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Действуют по стереотипу, по заученным штампам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800" dirty="0">
              <a:latin typeface="Comic Sans MS" pitchFamily="66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115616" y="476672"/>
            <a:ext cx="6624736" cy="9361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Важно знать</a:t>
            </a:r>
            <a:endParaRPr lang="ru-RU" sz="28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8" name="Рисунок 7" descr="mo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780928"/>
            <a:ext cx="2393843" cy="1795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240" cy="994122"/>
          </a:xfrm>
        </p:spPr>
        <p:txBody>
          <a:bodyPr/>
          <a:lstStyle/>
          <a:p>
            <a:r>
              <a:rPr lang="ru-RU" dirty="0" smtClean="0"/>
              <a:t>Ролевое взаимодействие</a:t>
            </a:r>
            <a:endParaRPr lang="ru-RU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3" y="1268760"/>
            <a:ext cx="8208912" cy="4824065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7" name="Рисунок 6" descr="boy-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356992"/>
            <a:ext cx="1656184" cy="1854926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755576" y="2060848"/>
            <a:ext cx="223224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Права и обязанности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1988840"/>
            <a:ext cx="230425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Регуляция </a:t>
            </a:r>
          </a:p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(нормы и правила)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27584" y="4437112"/>
            <a:ext cx="223224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Масштаб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300192" y="4293096"/>
            <a:ext cx="23042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Мотивация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347864" y="148478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Социальный статус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32812" cy="331236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Целенаправленная подготовка к жизни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Снижение уровня опеки со стороны родителей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максимального уровня самостоятельности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Трудовое обучение и подготовка к посильным видам труда. Физическое воспитание. Самообслуживание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25604" name="Picture 4" descr="jcn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365104"/>
            <a:ext cx="2892564" cy="1773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задач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484784"/>
            <a:ext cx="8424935" cy="4464496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Атмосфера доброжелательного общения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Совместная деятельность родителей и ребенка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Максимальное использование склонностей, привязанностей, которые есть у ребенка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Пресечение возможной агрессии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Положительное отношение к осваиваемым социальным навыкам и умениям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Благоприятная семейная обстановка 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тесная связь дошкольного учреждения с семьёй</a:t>
            </a:r>
          </a:p>
          <a:p>
            <a:pPr marL="514350" indent="-514350">
              <a:lnSpc>
                <a:spcPct val="9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ofami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653136"/>
            <a:ext cx="1474328" cy="1178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288</Words>
  <Application>Microsoft Office PowerPoint</Application>
  <PresentationFormat>Экран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Социальной адаптации ребенка с проблемами в развитии</vt:lpstr>
      <vt:lpstr>Слайд 2</vt:lpstr>
      <vt:lpstr>Актерское мастерство</vt:lpstr>
      <vt:lpstr>Работа по учебнику</vt:lpstr>
      <vt:lpstr>Что нужно для успешной социальной адаптации?</vt:lpstr>
      <vt:lpstr>Слайд 6</vt:lpstr>
      <vt:lpstr>Ролевое взаимодействие</vt:lpstr>
      <vt:lpstr>Задачи:</vt:lpstr>
      <vt:lpstr>Условия реализации задач</vt:lpstr>
      <vt:lpstr>Слайд 10</vt:lpstr>
      <vt:lpstr>Золотые правила</vt:lpstr>
      <vt:lpstr>Вот  мы какие!</vt:lpstr>
      <vt:lpstr>Слайд 13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пользователь</cp:lastModifiedBy>
  <cp:revision>76</cp:revision>
  <dcterms:created xsi:type="dcterms:W3CDTF">2011-01-23T12:17:15Z</dcterms:created>
  <dcterms:modified xsi:type="dcterms:W3CDTF">2014-12-02T15:10:01Z</dcterms:modified>
</cp:coreProperties>
</file>