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5" r:id="rId3"/>
    <p:sldId id="281" r:id="rId4"/>
    <p:sldId id="296" r:id="rId5"/>
    <p:sldId id="291" r:id="rId6"/>
    <p:sldId id="297" r:id="rId7"/>
    <p:sldId id="292" r:id="rId8"/>
    <p:sldId id="298" r:id="rId9"/>
    <p:sldId id="293" r:id="rId10"/>
    <p:sldId id="299" r:id="rId11"/>
    <p:sldId id="294" r:id="rId12"/>
    <p:sldId id="300" r:id="rId13"/>
    <p:sldId id="288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D01"/>
    <a:srgbClr val="000000"/>
    <a:srgbClr val="FA8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B908-5DA0-49E0-B78A-A1CC9610318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502B-DAEC-4E33-A7A8-AF4C31665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2" descr="Огурец_ред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  <p:pic>
        <p:nvPicPr>
          <p:cNvPr id="19463" name="Picture 36" descr="Помид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7" descr="Каба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2" name="Picture 42" descr="Бананы">
            <a:hlinkClick r:id="" action="ppaction://hlinkshowjump?jump=nextslide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567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1pumpk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96344" cy="3096344"/>
          </a:xfrm>
          <a:prstGeom prst="rect">
            <a:avLst/>
          </a:prstGeom>
        </p:spPr>
      </p:pic>
      <p:pic>
        <p:nvPicPr>
          <p:cNvPr id="13" name="Рисунок 12" descr="025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1776197" cy="2664296"/>
          </a:xfrm>
          <a:prstGeom prst="rect">
            <a:avLst/>
          </a:prstGeom>
        </p:spPr>
      </p:pic>
      <p:pic>
        <p:nvPicPr>
          <p:cNvPr id="9" name="Рисунок 8" descr="rosi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168352" cy="26361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1pumpkin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96344" cy="3096344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240792" cy="2816151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455665" cy="2642255"/>
          </a:xfrm>
          <a:prstGeom prst="rect">
            <a:avLst/>
          </a:prstGeom>
        </p:spPr>
      </p:pic>
      <p:pic>
        <p:nvPicPr>
          <p:cNvPr id="11" name="Рисунок 10" descr="603930b61fb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649588" cy="26337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240792" cy="2816151"/>
          </a:xfrm>
          <a:prstGeom prst="rect">
            <a:avLst/>
          </a:prstGeom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455665" cy="2642255"/>
          </a:xfrm>
          <a:prstGeom prst="rect">
            <a:avLst/>
          </a:prstGeom>
        </p:spPr>
      </p:pic>
      <p:pic>
        <p:nvPicPr>
          <p:cNvPr id="11" name="Рисунок 10" descr="603930b61fb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649588" cy="26337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61-961-Igrat-v-dogonjal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5094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Comic Sans MS" pitchFamily="66" charset="0"/>
                <a:ea typeface="+mj-ea"/>
                <a:cs typeface="+mj-cs"/>
              </a:rPr>
              <a:t>Конкурс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«ДОГОНЯЛКИ»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97a6f895c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560840" cy="629011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-72008"/>
            <a:ext cx="8784976" cy="6597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КОНКУРС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batDi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dirty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600" dirty="0" smtClean="0">
                <a:latin typeface="Comic Sans MS" pitchFamily="66" charset="0"/>
                <a:ea typeface="+mj-ea"/>
                <a:cs typeface="+mj-cs"/>
              </a:rPr>
              <a:t>«ПОВАРЯТА»</a:t>
            </a:r>
            <a:endParaRPr kumimoji="0" lang="ru-RU" sz="8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726_852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895725" cy="5715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567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noProof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Отжимаем сок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603930b61fb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672408" cy="2650255"/>
          </a:xfrm>
          <a:prstGeom prst="rect">
            <a:avLst/>
          </a:prstGeom>
        </p:spPr>
      </p:pic>
      <p:pic>
        <p:nvPicPr>
          <p:cNvPr id="7" name="Рисунок 6" descr="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680520" cy="35787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67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Жарим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9aff792a7a7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032448" cy="2913285"/>
          </a:xfrm>
          <a:prstGeom prst="rect">
            <a:avLst/>
          </a:prstGeom>
        </p:spPr>
      </p:pic>
      <p:pic>
        <p:nvPicPr>
          <p:cNvPr id="9" name="Рисунок 8" descr="10000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0"/>
            <a:ext cx="4550224" cy="3764819"/>
          </a:xfrm>
          <a:prstGeom prst="rect">
            <a:avLst/>
          </a:prstGeom>
        </p:spPr>
      </p:pic>
      <p:pic>
        <p:nvPicPr>
          <p:cNvPr id="3" name="Рисунок 2" descr="skovoroda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4471392" cy="25337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638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2857500" cy="4286250"/>
          </a:xfrm>
          <a:prstGeom prst="rect">
            <a:avLst/>
          </a:prstGeom>
        </p:spPr>
      </p:pic>
      <p:pic>
        <p:nvPicPr>
          <p:cNvPr id="4" name="Рисунок 3" descr="1283151648-shutterstock_5644370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4762500" cy="3086100"/>
          </a:xfrm>
          <a:prstGeom prst="rect">
            <a:avLst/>
          </a:prstGeom>
        </p:spPr>
      </p:pic>
      <p:pic>
        <p:nvPicPr>
          <p:cNvPr id="5" name="Рисунок 4" descr="691de6f3ea4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752528" cy="33070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196752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Маринуем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-B-3-500x5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168352" cy="3168352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71800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Готовим пюре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Рисунок 2" descr="4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562324" cy="2996952"/>
          </a:xfrm>
          <a:prstGeom prst="rect">
            <a:avLst/>
          </a:prstGeom>
        </p:spPr>
      </p:pic>
      <p:pic>
        <p:nvPicPr>
          <p:cNvPr id="6" name="Рисунок 5" descr="11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838938" cy="30243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0070C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Comic Sans MS" pitchFamily="66" charset="0"/>
                <a:ea typeface="+mj-ea"/>
                <a:cs typeface="+mj-cs"/>
              </a:rPr>
              <a:t>Подведение итогов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Рисунок 3" descr="788456668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1944216" cy="1944216"/>
          </a:xfrm>
          <a:prstGeom prst="rect">
            <a:avLst/>
          </a:prstGeom>
        </p:spPr>
      </p:pic>
      <p:pic>
        <p:nvPicPr>
          <p:cNvPr id="5" name="Рисунок 4" descr="788456668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944216" cy="1944216"/>
          </a:xfrm>
          <a:prstGeom prst="rect">
            <a:avLst/>
          </a:prstGeom>
        </p:spPr>
      </p:pic>
      <p:pic>
        <p:nvPicPr>
          <p:cNvPr id="6" name="Рисунок 5" descr="788456668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216" cy="1944216"/>
          </a:xfrm>
          <a:prstGeom prst="rect">
            <a:avLst/>
          </a:prstGeom>
        </p:spPr>
      </p:pic>
      <p:pic>
        <p:nvPicPr>
          <p:cNvPr id="7" name="Рисунок 6" descr="788456668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944216" cy="19442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2" descr="Огурец_ред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6" descr="Помид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7" descr="Каба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_5b7a1ff5-0572-ef41jpg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528392" cy="2646294"/>
          </a:xfrm>
          <a:prstGeom prst="rect">
            <a:avLst/>
          </a:prstGeom>
        </p:spPr>
      </p:pic>
      <p:pic>
        <p:nvPicPr>
          <p:cNvPr id="9" name="Рисунок 8" descr="rosi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168352" cy="2636168"/>
          </a:xfrm>
          <a:prstGeom prst="rect">
            <a:avLst/>
          </a:prstGeom>
        </p:spPr>
      </p:pic>
      <p:pic>
        <p:nvPicPr>
          <p:cNvPr id="10" name="Рисунок 9" descr="Eggplant_lar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168352" cy="2736304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160240" cy="3233892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s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168352" cy="2636168"/>
          </a:xfrm>
          <a:prstGeom prst="rect">
            <a:avLst/>
          </a:prstGeom>
        </p:spPr>
      </p:pic>
      <p:pic>
        <p:nvPicPr>
          <p:cNvPr id="10" name="Рисунок 9" descr="Eggplant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168352" cy="2736304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160240" cy="3233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240" cy="3233892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  <p:pic>
        <p:nvPicPr>
          <p:cNvPr id="10" name="Рисунок 9" descr="rosii.jpg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168352" cy="2636168"/>
          </a:xfrm>
          <a:prstGeom prst="rect">
            <a:avLst/>
          </a:prstGeom>
        </p:spPr>
      </p:pic>
      <p:pic>
        <p:nvPicPr>
          <p:cNvPr id="11" name="Рисунок 10" descr="47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913852" cy="257097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5670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  <p:pic>
        <p:nvPicPr>
          <p:cNvPr id="13" name="Рисунок 12" descr="9aff792a7a7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672408" cy="26531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240" cy="3233892"/>
          </a:xfrm>
          <a:prstGeom prst="rect">
            <a:avLst/>
          </a:prstGeom>
        </p:spPr>
      </p:pic>
      <p:pic>
        <p:nvPicPr>
          <p:cNvPr id="11" name="Рисунок 10" descr="4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913852" cy="2570976"/>
          </a:xfrm>
          <a:prstGeom prst="rect">
            <a:avLst/>
          </a:prstGeom>
        </p:spPr>
      </p:pic>
      <p:pic>
        <p:nvPicPr>
          <p:cNvPr id="13" name="Рисунок 12" descr="9aff792a7a7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672408" cy="26531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  <p:pic>
        <p:nvPicPr>
          <p:cNvPr id="12" name="Рисунок 11" descr="851pumpk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96344" cy="3096344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  <p:pic>
        <p:nvPicPr>
          <p:cNvPr id="13" name="Рисунок 12" descr="025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1776197" cy="2664296"/>
          </a:xfrm>
          <a:prstGeom prst="rect">
            <a:avLst/>
          </a:prstGeom>
        </p:spPr>
      </p:pic>
      <p:pic>
        <p:nvPicPr>
          <p:cNvPr id="17" name="Рисунок 16" descr="7936f1ba6b2f2204174e8a053a5ca0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2305993" cy="2769962"/>
          </a:xfrm>
          <a:prstGeom prst="rect">
            <a:avLst/>
          </a:prstGeom>
        </p:spPr>
      </p:pic>
      <p:pic>
        <p:nvPicPr>
          <p:cNvPr id="18" name="Рисунок 17" descr="691de6f3ea4a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374504" cy="22883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1pumpk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96344" cy="3096344"/>
          </a:xfrm>
          <a:prstGeom prst="rect">
            <a:avLst/>
          </a:prstGeom>
        </p:spPr>
      </p:pic>
      <p:pic>
        <p:nvPicPr>
          <p:cNvPr id="13" name="Рисунок 12" descr="025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1776197" cy="2664296"/>
          </a:xfrm>
          <a:prstGeom prst="rect">
            <a:avLst/>
          </a:prstGeom>
        </p:spPr>
      </p:pic>
      <p:pic>
        <p:nvPicPr>
          <p:cNvPr id="17" name="Рисунок 16" descr="7936f1ba6b2f2204174e8a053a5ca0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2305993" cy="27699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1pumpk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096344" cy="3096344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batDi" pitchFamily="66" charset="0"/>
              </a:rPr>
              <a:t>Назови, что лишнее?</a:t>
            </a:r>
          </a:p>
        </p:txBody>
      </p:sp>
      <p:pic>
        <p:nvPicPr>
          <p:cNvPr id="13" name="Рисунок 12" descr="025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1776197" cy="2664296"/>
          </a:xfrm>
          <a:prstGeom prst="rect">
            <a:avLst/>
          </a:prstGeom>
        </p:spPr>
      </p:pic>
      <p:pic>
        <p:nvPicPr>
          <p:cNvPr id="8" name="Рисунок 7" descr="2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08" y="3501008"/>
            <a:ext cx="4240792" cy="2816151"/>
          </a:xfrm>
          <a:prstGeom prst="rect">
            <a:avLst/>
          </a:prstGeom>
        </p:spPr>
      </p:pic>
      <p:pic>
        <p:nvPicPr>
          <p:cNvPr id="9" name="Рисунок 8" descr="rosi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168352" cy="263616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1520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ArbatDi" pitchFamily="66" charset="0"/>
                <a:ea typeface="+mj-ea"/>
                <a:cs typeface="+mj-cs"/>
              </a:rPr>
              <a:t>Почему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batDi" pitchFamily="66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58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Назови, что лишнее?</vt:lpstr>
      <vt:lpstr>Презентация PowerPoint</vt:lpstr>
      <vt:lpstr>Назови, что лишнее?</vt:lpstr>
      <vt:lpstr>Презентация PowerPoint</vt:lpstr>
      <vt:lpstr>Назови, что лишнее?</vt:lpstr>
      <vt:lpstr>Презентация PowerPoint</vt:lpstr>
      <vt:lpstr>Назови, что лишнее?</vt:lpstr>
      <vt:lpstr>Презентация PowerPoint</vt:lpstr>
      <vt:lpstr>Назови, что лишнее?</vt:lpstr>
      <vt:lpstr>Презентация PowerPoint</vt:lpstr>
      <vt:lpstr>Назови, 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– викторина тема «Овощи»</dc:title>
  <dc:creator>Дмитрий</dc:creator>
  <cp:lastModifiedBy>home</cp:lastModifiedBy>
  <cp:revision>37</cp:revision>
  <dcterms:created xsi:type="dcterms:W3CDTF">2011-11-02T16:48:24Z</dcterms:created>
  <dcterms:modified xsi:type="dcterms:W3CDTF">2014-01-14T18:46:34Z</dcterms:modified>
</cp:coreProperties>
</file>