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954" y="9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FD51-4D0F-4D58-A8BC-2529E5A1EF5C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796E-0388-4788-9614-50F4ED645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FD51-4D0F-4D58-A8BC-2529E5A1EF5C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796E-0388-4788-9614-50F4ED645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FD51-4D0F-4D58-A8BC-2529E5A1EF5C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796E-0388-4788-9614-50F4ED645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FD51-4D0F-4D58-A8BC-2529E5A1EF5C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796E-0388-4788-9614-50F4ED645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FD51-4D0F-4D58-A8BC-2529E5A1EF5C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796E-0388-4788-9614-50F4ED645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FD51-4D0F-4D58-A8BC-2529E5A1EF5C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796E-0388-4788-9614-50F4ED645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FD51-4D0F-4D58-A8BC-2529E5A1EF5C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796E-0388-4788-9614-50F4ED645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FD51-4D0F-4D58-A8BC-2529E5A1EF5C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796E-0388-4788-9614-50F4ED645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FD51-4D0F-4D58-A8BC-2529E5A1EF5C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796E-0388-4788-9614-50F4ED645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FD51-4D0F-4D58-A8BC-2529E5A1EF5C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796E-0388-4788-9614-50F4ED645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BFD51-4D0F-4D58-A8BC-2529E5A1EF5C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6796E-0388-4788-9614-50F4ED645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BFD51-4D0F-4D58-A8BC-2529E5A1EF5C}" type="datetimeFigureOut">
              <a:rPr lang="ru-RU" smtClean="0"/>
              <a:pPr/>
              <a:t>02.11.2011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6796E-0388-4788-9614-50F4ED645D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0"/>
            <a:ext cx="6172200" cy="7767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 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04" y="642910"/>
            <a:ext cx="6172200" cy="664373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"</a:t>
            </a:r>
            <a:r>
              <a:rPr lang="ru-RU" sz="1800" b="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Послушаем свое дыхание</a:t>
            </a:r>
            <a:r>
              <a:rPr lang="ru-RU" sz="1800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"</a:t>
            </a:r>
            <a:endParaRPr lang="ru-RU" sz="1800" b="1" dirty="0">
              <a:solidFill>
                <a:srgbClr val="006600"/>
              </a:solidFill>
              <a:latin typeface="Comic Sans MS" pitchFamily="66" charset="0"/>
            </a:endParaRPr>
          </a:p>
          <a:p>
            <a:pPr algn="just">
              <a:buNone/>
            </a:pP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учить детей прислушиваться к своему дыханию, определять тип дыхания, его глубину, частоту и по этим признакам - состояние орга­низма.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И.п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- стоя, сидя или лежа (как удобно в данный момент). Мышцы туловища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расслаблены.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полной тишине дети прислушиваются к собственному дыханию и определяют: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куда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попадает струя воздуха и откуда выходит;</a:t>
            </a:r>
          </a:p>
          <a:p>
            <a:pPr lvl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какая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часть тела приходит в движение при вдохе и выдохе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живот, грудная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клетка, плечи или все части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волнообразно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какое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дыхание: поверхностное (легкое) или глубокое;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какова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частота дыхания: часто происходит вдох-выдох или спо­койно с определенным интервалом;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тихое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неслышное дыхание или шумное.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Данное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упражнение можно проводить до физической нагрузки или после, чтобы дети учились по дыханию определять состояние всего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организма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Содержимое 4" descr="DSC02898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14488" y="6072198"/>
            <a:ext cx="3714776" cy="257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785842" y="214282"/>
            <a:ext cx="86790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6633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Дыхательная  гимнастика</a:t>
            </a:r>
            <a:endParaRPr lang="ru-RU" sz="3200" b="1" cap="none" spc="0" dirty="0">
              <a:ln>
                <a:prstDash val="solid"/>
              </a:ln>
              <a:solidFill>
                <a:srgbClr val="6633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 advTm="10203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4823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"Язык "трубкой"</a:t>
            </a:r>
            <a:b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928663"/>
            <a:ext cx="6172200" cy="3571899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Губы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сложены "трубкой", язык высунут и тоже сложен "трубкой".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Медленно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втягивая воздух через трубку языка, заполнить им все легкие, раздувая живот и ребра грудной клетки.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Закончив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вдох, закрыть рот. Медленно опустить голову так, чтобы под­бородок коснулся груди. Пауза 3-5 с.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Поднять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голову и спокойно выдохнуть воздух через нос.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Повтор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4-8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Documents and Settings\Пользователь\Рабочий стол\Фото Никурашина занятие\DSC02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8" y="4286248"/>
            <a:ext cx="4824349" cy="36182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Tm="6704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214282"/>
            <a:ext cx="6172200" cy="84823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"Насос"</a:t>
            </a:r>
            <a:b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714349"/>
            <a:ext cx="6172200" cy="35719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Руки соединить перед грудью, сжав кулаки.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Наклон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вперед-вниз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и при каждом пружинистом наклоне делать поры­вистые вдохи - резкие и шумные. 5-7 наклонов.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Выдох произвольный.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Повтор 3-6 раз.</a:t>
            </a:r>
          </a:p>
          <a:p>
            <a:pPr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	Усложнение.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Повторить 3 раза упражнение, затем наклоны вперед, назад (большой маятник), делая вдох-выдох. Руки при наклоне вперед сво­бодно тянуть к полу, а при наклоне назад - поднимать к плечам. Повторить 3-5 раз.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Пользователь\Рабочий стол\Фото Никурашина занятие\DSC02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70" y="4429124"/>
            <a:ext cx="5000617" cy="37504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 advTm="7062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32" y="357158"/>
            <a:ext cx="6172200" cy="70535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6600"/>
                </a:solidFill>
                <a:latin typeface="Comic Sans MS" pitchFamily="66" charset="0"/>
              </a:rPr>
              <a:t>"Дышим тихо, спокойно и плавно"</a:t>
            </a:r>
            <a:r>
              <a:rPr lang="ru-RU" b="1" i="1" dirty="0" smtClean="0">
                <a:solidFill>
                  <a:srgbClr val="006600"/>
                </a:solidFill>
              </a:rPr>
              <a:t/>
            </a:r>
            <a:br>
              <a:rPr lang="ru-RU" b="1" i="1" dirty="0" smtClean="0">
                <a:solidFill>
                  <a:srgbClr val="006600"/>
                </a:solidFill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04" y="642910"/>
            <a:ext cx="6015058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учить детей расслаблять и восстанавливать организм после фи­зической нагрузки и эмоционального возбуждения; регулировать процесс дыхания, концентрировать на нем дыхание с целью контроля за расслабле­нием своего организма и психики.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И.п. - стоя, лежа или сидя (это зависит от предыдущей физической нагрузки). Если сидя, спина ровная, глаза лучше закрыть.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Медленный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вдох через нос. Когда грудная клетка начинает расши­ряться, прекратить вдох и сделать паузу, кто сколько сможет. Затем плав­ный выдох через нос. Повторить 5-10 раз.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Упражнение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выполняется бесшумно, плавно, так, чтобы даже под­ставленная к носу ладонь не ощущала струю воздуха при выдыхании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Пользователь\Рабочий стол\Фото Никурашина занятие\DSC02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8" y="5143504"/>
            <a:ext cx="4191028" cy="3143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7297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7679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"Подыши одной ноздрей"</a:t>
            </a:r>
            <a:b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04" y="928663"/>
            <a:ext cx="6172200" cy="57150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учить детей укреплять мышцы дыхательной системы, носо­глотки, верхних дыхательных путей.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И.п. - сидя или стоя, туловище выпрямлено, но не напряжено.</a:t>
            </a:r>
          </a:p>
          <a:p>
            <a:pPr lvl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Правую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ноздрю закрыть указательным пальцем правой руки. Левой ноздрей делать тихий продолжительный вдох (последовательно нижнее, среднее, верхнее дыхание).</a:t>
            </a:r>
          </a:p>
          <a:p>
            <a:pPr lvl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Как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только вдох окончен, открыть правую ноздрю, а левую закрыть указательным пальцем левой руки - через правую ноздрю делать тихий продолжительный выдох с максимальным опорожнением легких и под­тягиванием диафрагмы максимально вверх, чтобы в животе образова­лась "ямка".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3-4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то же другой ноздрей.</a:t>
            </a:r>
          </a:p>
          <a:p>
            <a:pPr algn="just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Примечание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после этого упражнения несколько раз подряд одной ноздрей сделать вдох-выдох.            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Повторить по 6-10 дыхательных движений каждой ноздрей отдельно. Начинать </a:t>
            </a: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со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спокойного и переходить на глубо­кое дыхание.</a:t>
            </a:r>
          </a:p>
        </p:txBody>
      </p:sp>
      <p:pic>
        <p:nvPicPr>
          <p:cNvPr id="2050" name="Picture 2" descr="C:\Documents and Settings\Пользователь\Рабочий стол\Фото Никурашина занятие\DSC028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12" y="5286380"/>
            <a:ext cx="4286280" cy="32147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689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0"/>
            <a:ext cx="6172200" cy="1524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Comic Sans MS" pitchFamily="66" charset="0"/>
              </a:rPr>
              <a:t>"Воздушный шар"</a:t>
            </a:r>
            <a:br>
              <a:rPr lang="ru-RU" sz="2000" b="1" dirty="0">
                <a:solidFill>
                  <a:srgbClr val="006600"/>
                </a:solidFill>
                <a:latin typeface="Comic Sans MS" pitchFamily="66" charset="0"/>
              </a:rPr>
            </a:br>
            <a:endParaRPr lang="ru-RU" sz="20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5" name="Содержимое 4" descr="DSC029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64" y="6286512"/>
            <a:ext cx="3643338" cy="2732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0" y="857224"/>
            <a:ext cx="6858000" cy="603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1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учить детей укреплять мышцы органов брюшной полости, осуществлять вентиляцию нижней части легких, концентрировать внима­ние на нижнем дыхании.</a:t>
            </a:r>
          </a:p>
          <a:p>
            <a:pPr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И.п. - лежа на спине, ноги вытянуты, туловище расслаблено, глаза закрыты. Внимание сконцентрировано на движении пупка: на нем лежат обе ладони. В дальнейшем данное упражнение можно выполнять стоя.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Выдохнуть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спокойно воздух, втягивая живот к позвоночному столбу, пупок как бы опускается. </a:t>
            </a:r>
          </a:p>
          <a:p>
            <a:pPr lvl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Медленный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плавный вдох без каких-либо усилий - живот медленно поднимается вверх и раздувается как круглый шар. </a:t>
            </a:r>
          </a:p>
          <a:p>
            <a:pPr lvl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Медленный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, плавный выдох - живот медленно втягивается к спине. Повторить 4-10 раз.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7312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3398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"Воздушный шар в грудной клетке" (среднее, реберное дыхание)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428729"/>
            <a:ext cx="6172200" cy="673949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1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1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учить детей укреплять межреберные мышцы, концентрировать свое внимание на их движении, осуществляя вентиляцию средних отделов легких.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И.п. - лежа, сидя или стоя. Руки положить на нижнюю часть ребер и сконцентрировать свое внимание на них.</a:t>
            </a:r>
          </a:p>
          <a:p>
            <a:pPr algn="jus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Сделать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медленный, ровный вдох, сжимая руками ребра грудной клетки.</a:t>
            </a:r>
          </a:p>
          <a:p>
            <a:pPr lvl="0" algn="jus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Медленно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выполнять вдох через нос, руки ощущают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распирание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груд­ной клетки и медленно освобождают зажим.</a:t>
            </a:r>
          </a:p>
          <a:p>
            <a:pPr lvl="0" algn="jus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На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выдохе грудная клетка вновь медленно зажимается двумя руками к нижней части ребер.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Примечание: мышцы живота и плечевого пояса остаются неподвиж­ными. В начальной фазе обучения необходимо помогать детям слегка сжимать и разжимать на выдохе и вдохе нижнюю часть ребер грудной клетки. Повтор 6-10 раз.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med" advTm="7282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428597"/>
            <a:ext cx="6172200" cy="773962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900" b="1" dirty="0">
                <a:solidFill>
                  <a:srgbClr val="006600"/>
                </a:solidFill>
                <a:latin typeface="Comic Sans MS" pitchFamily="66" charset="0"/>
              </a:rPr>
              <a:t>"Воздушный шар поднимается </a:t>
            </a:r>
            <a:r>
              <a:rPr lang="ru-RU" sz="2900" b="1" dirty="0" smtClean="0">
                <a:solidFill>
                  <a:srgbClr val="006600"/>
                </a:solidFill>
                <a:latin typeface="Comic Sans MS" pitchFamily="66" charset="0"/>
              </a:rPr>
              <a:t>вверх»</a:t>
            </a:r>
          </a:p>
          <a:p>
            <a:pPr algn="ctr">
              <a:buNone/>
            </a:pPr>
            <a:r>
              <a:rPr lang="ru-RU" sz="29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2900" b="1" dirty="0">
                <a:solidFill>
                  <a:srgbClr val="006600"/>
                </a:solidFill>
                <a:latin typeface="Comic Sans MS" pitchFamily="66" charset="0"/>
              </a:rPr>
              <a:t>(верхнее дыхание</a:t>
            </a:r>
            <a:r>
              <a:rPr lang="ru-RU" sz="2900" b="1" dirty="0" smtClean="0">
                <a:solidFill>
                  <a:srgbClr val="006600"/>
                </a:solidFill>
                <a:latin typeface="Comic Sans MS" pitchFamily="66" charset="0"/>
              </a:rPr>
              <a:t>)</a:t>
            </a:r>
          </a:p>
          <a:p>
            <a:pPr>
              <a:buNone/>
            </a:pPr>
            <a:endParaRPr lang="ru-RU" sz="2900" dirty="0">
              <a:latin typeface="Comic Sans MS" pitchFamily="66" charset="0"/>
            </a:endParaRPr>
          </a:p>
          <a:p>
            <a:pPr>
              <a:buNone/>
            </a:pPr>
            <a:r>
              <a:rPr lang="ru-RU" u="sng" dirty="0"/>
              <a:t>Цель:</a:t>
            </a:r>
            <a:r>
              <a:rPr lang="ru-RU" dirty="0"/>
              <a:t> учить детей укреплять и стимулировать верхние дыхательные пути, обеспечивая вентиляцию верхних отделов легких.</a:t>
            </a:r>
          </a:p>
          <a:p>
            <a:pPr>
              <a:buNone/>
            </a:pPr>
            <a:r>
              <a:rPr lang="ru-RU" dirty="0"/>
              <a:t>И.п. - лежа, сидя или стоя. Одну руку положить между ключицами и сконцентрировать внимание на них и плечах.</a:t>
            </a:r>
          </a:p>
          <a:p>
            <a:pPr>
              <a:buNone/>
            </a:pPr>
            <a:r>
              <a:rPr lang="ru-RU" dirty="0" smtClean="0"/>
              <a:t>	Выполнение </a:t>
            </a:r>
            <a:r>
              <a:rPr lang="ru-RU" dirty="0"/>
              <a:t>вдоха и выдоха со спокойным и плавным поднятием и опускание ключиц и плеч. Повторить 4-8 раз</a:t>
            </a:r>
            <a:r>
              <a:rPr lang="ru-RU" dirty="0" smtClean="0"/>
              <a:t>.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sz="2900" b="1" dirty="0">
                <a:solidFill>
                  <a:srgbClr val="006600"/>
                </a:solidFill>
                <a:latin typeface="Comic Sans MS" pitchFamily="66" charset="0"/>
              </a:rPr>
              <a:t>"Ветер" </a:t>
            </a:r>
            <a:endParaRPr lang="ru-RU" sz="2900" b="1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900" b="1" dirty="0" smtClean="0">
                <a:solidFill>
                  <a:srgbClr val="006600"/>
                </a:solidFill>
                <a:latin typeface="Comic Sans MS" pitchFamily="66" charset="0"/>
              </a:rPr>
              <a:t>(</a:t>
            </a:r>
            <a:r>
              <a:rPr lang="ru-RU" sz="2900" b="1" dirty="0">
                <a:solidFill>
                  <a:srgbClr val="006600"/>
                </a:solidFill>
                <a:latin typeface="Comic Sans MS" pitchFamily="66" charset="0"/>
              </a:rPr>
              <a:t>очистительное полное дыхание</a:t>
            </a:r>
            <a:r>
              <a:rPr lang="ru-RU" sz="2900" b="1" dirty="0" smtClean="0">
                <a:solidFill>
                  <a:srgbClr val="006600"/>
                </a:solidFill>
                <a:latin typeface="Comic Sans MS" pitchFamily="66" charset="0"/>
              </a:rPr>
              <a:t>)</a:t>
            </a:r>
          </a:p>
          <a:p>
            <a:pPr>
              <a:buNone/>
            </a:pPr>
            <a:endParaRPr lang="ru-RU" sz="2900" dirty="0">
              <a:latin typeface="Comic Sans MS" pitchFamily="66" charset="0"/>
            </a:endParaRPr>
          </a:p>
          <a:p>
            <a:pPr>
              <a:buNone/>
            </a:pPr>
            <a:r>
              <a:rPr lang="ru-RU" u="sng" dirty="0"/>
              <a:t>Цель: у</a:t>
            </a:r>
            <a:r>
              <a:rPr lang="ru-RU" dirty="0"/>
              <a:t>чить детей укреплять дыхательные мышцы всей дыхательной системы, осуществлять вентиляцию легких во всех отделах.</a:t>
            </a:r>
          </a:p>
          <a:p>
            <a:pPr>
              <a:buNone/>
            </a:pPr>
            <a:r>
              <a:rPr lang="ru-RU" dirty="0"/>
              <a:t>И.п. - лежа, сидя или стоя. Туловище расслаблено. Сделать полный выдох носом, втягивая живот, грудную клетку.</a:t>
            </a:r>
          </a:p>
          <a:p>
            <a:pPr lvl="0">
              <a:buNone/>
            </a:pPr>
            <a:r>
              <a:rPr lang="ru-RU" dirty="0" smtClean="0"/>
              <a:t>	Сделать </a:t>
            </a:r>
            <a:r>
              <a:rPr lang="ru-RU" dirty="0"/>
              <a:t>полный вдох, выпячивая живот и ребра грудной клетки.</a:t>
            </a:r>
          </a:p>
          <a:p>
            <a:pPr lvl="0">
              <a:buNone/>
            </a:pPr>
            <a:r>
              <a:rPr lang="ru-RU" dirty="0" smtClean="0"/>
              <a:t>	Задержать </a:t>
            </a:r>
            <a:r>
              <a:rPr lang="ru-RU" dirty="0"/>
              <a:t>дыхание на 3-4 секунды.</a:t>
            </a:r>
          </a:p>
          <a:p>
            <a:pPr lvl="0">
              <a:buNone/>
            </a:pPr>
            <a:r>
              <a:rPr lang="ru-RU" dirty="0" smtClean="0"/>
              <a:t>	Сквозь </a:t>
            </a:r>
            <a:r>
              <a:rPr lang="ru-RU" dirty="0"/>
              <a:t>сжатые губы с силой выпустить воздух несколькими отрыви­стыми выдохами.</a:t>
            </a:r>
          </a:p>
          <a:p>
            <a:pPr>
              <a:buNone/>
            </a:pPr>
            <a:r>
              <a:rPr lang="ru-RU" dirty="0" smtClean="0"/>
              <a:t>	Повторить </a:t>
            </a:r>
            <a:r>
              <a:rPr lang="ru-RU" dirty="0"/>
              <a:t>3-4 раза. Рекомендуется после физической нагрузки.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75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0535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"Ежик"</a:t>
            </a:r>
            <a:b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32" y="1142976"/>
            <a:ext cx="5286412" cy="41529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Поворот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головы вправо-влево в темпе движения. Одновременно с каждым поворотом вдох носом: короткий, шумный (как ежик), с напряже­нием мышц всей носоглотки (ноздри двигаются как бы соединяясь, шея напрягается). Выдох мягкий, произвольный, через полуоткрытые губы.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Повтор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4-8 раз.</a:t>
            </a:r>
          </a:p>
        </p:txBody>
      </p:sp>
      <p:pic>
        <p:nvPicPr>
          <p:cNvPr id="3074" name="Picture 2" descr="C:\Documents and Settings\Пользователь\Рабочий стол\Фото Никурашина занятие\DSC02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22" y="4214810"/>
            <a:ext cx="4667240" cy="3500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3906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  <a:t>"Губы трубкой"</a:t>
            </a:r>
            <a:br>
              <a:rPr lang="ru-RU" sz="2000" b="1" dirty="0" smtClean="0">
                <a:solidFill>
                  <a:srgbClr val="00660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04" y="1428728"/>
            <a:ext cx="6172200" cy="7215238"/>
          </a:xfrm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Полный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вдох через нос, втягивая в себя живот и межреберные мышцы.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Губы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сложить "трубкой", резко втянуть воздух, заполнив им все легкие до отказа.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Сделать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глотательные движения (как бы глотаешь воздух).</a:t>
            </a:r>
          </a:p>
          <a:p>
            <a:pPr lvl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Пауза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2-3 с, затем поднять голову вверх и выдохнуть воздух через нос плавно и медленно.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Повтор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4-6 раз.</a:t>
            </a:r>
          </a:p>
          <a:p>
            <a:pPr algn="ctr">
              <a:buNone/>
            </a:pPr>
            <a:endParaRPr lang="ru-RU" sz="1900" b="1" dirty="0" smtClean="0"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900" b="1" dirty="0" smtClean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"</a:t>
            </a:r>
            <a:r>
              <a:rPr lang="ru-RU" sz="1900" b="1" dirty="0">
                <a:solidFill>
                  <a:srgbClr val="006600"/>
                </a:solidFill>
                <a:latin typeface="Comic Sans MS" pitchFamily="66" charset="0"/>
                <a:cs typeface="Times New Roman" pitchFamily="18" charset="0"/>
              </a:rPr>
              <a:t>Ушки"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Покачивая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головой вправо-влево, выполнять сильные вдохи. Плечи остаются неподвижными, но при наклоне уши как можно ближе к плечам. Следить, чтобы туловище не поворачивалось. Вдохи выполняются с на­пряжением мышц всей носоглотки. Выдох - произвольный.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Повтор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4-5 раз.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7704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7679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</a:rPr>
              <a:t>"Пускаем мыльные пузыри"</a:t>
            </a:r>
            <a:br>
              <a:rPr lang="ru-RU" sz="2000" b="1" dirty="0" smtClean="0">
                <a:solidFill>
                  <a:srgbClr val="006600"/>
                </a:solidFill>
              </a:rPr>
            </a:b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66" y="1071539"/>
            <a:ext cx="6172200" cy="29289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При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наклоне головы к груди сделать вдох носом, напрягая мышцы носо­глотки.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Поднять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голову вверх и спокойно выдохнуть воздух через нос, как бы пуская мыльные пузыри.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Не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опуская головы, сделать вдох носом, напрягая мышцы носоглотки.</a:t>
            </a:r>
          </a:p>
          <a:p>
            <a:pPr lvl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Выдох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спокойный через нос с опущенной головой.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Повтор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3-5 раз.</a:t>
            </a:r>
          </a:p>
        </p:txBody>
      </p:sp>
      <p:pic>
        <p:nvPicPr>
          <p:cNvPr id="21506" name="Picture 2" descr="C:\Documents and Settings\Пользователь\Рабочий стол\Фото Никурашина занятие\DSC02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8" y="4286248"/>
            <a:ext cx="4857784" cy="3643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7141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342</Words>
  <Application>Microsoft Office PowerPoint</Application>
  <PresentationFormat>Экран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</vt:lpstr>
      <vt:lpstr>"Дышим тихо, спокойно и плавно" </vt:lpstr>
      <vt:lpstr>"Подыши одной ноздрей" </vt:lpstr>
      <vt:lpstr>"Воздушный шар" </vt:lpstr>
      <vt:lpstr>"Воздушный шар в грудной клетке" (среднее, реберное дыхание) </vt:lpstr>
      <vt:lpstr>Слайд 6</vt:lpstr>
      <vt:lpstr>"Ежик" </vt:lpstr>
      <vt:lpstr>"Губы трубкой" </vt:lpstr>
      <vt:lpstr>"Пускаем мыльные пузыри" </vt:lpstr>
      <vt:lpstr>"Язык "трубкой" </vt:lpstr>
      <vt:lpstr>"Насос"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2011-10-31T07:28:59Z</dcterms:created>
  <dcterms:modified xsi:type="dcterms:W3CDTF">2011-11-02T02:41:28Z</dcterms:modified>
</cp:coreProperties>
</file>