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5" d="100"/>
          <a:sy n="75" d="100"/>
        </p:scale>
        <p:origin x="-1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>Слушаем и рисуем музыку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4891110"/>
            <a:ext cx="6400800" cy="1752600"/>
          </a:xfrm>
        </p:spPr>
        <p:txBody>
          <a:bodyPr/>
          <a:lstStyle/>
          <a:p>
            <a:r>
              <a:rPr lang="ru-RU" sz="2400" dirty="0" smtClean="0"/>
              <a:t>Музыкальный руководитель</a:t>
            </a:r>
          </a:p>
          <a:p>
            <a:r>
              <a:rPr lang="ru-RU" sz="2800" b="1" dirty="0" smtClean="0"/>
              <a:t>Кононенко Марина Александровна</a:t>
            </a:r>
          </a:p>
          <a:p>
            <a:r>
              <a:rPr lang="ru-RU" sz="1600" dirty="0" smtClean="0"/>
              <a:t>МБДОУ №2</a:t>
            </a:r>
          </a:p>
          <a:p>
            <a:r>
              <a:rPr lang="ru-RU" sz="1400" dirty="0" err="1" smtClean="0"/>
              <a:t>Пгт</a:t>
            </a:r>
            <a:r>
              <a:rPr lang="ru-RU" sz="1400" dirty="0" smtClean="0"/>
              <a:t>. </a:t>
            </a:r>
            <a:r>
              <a:rPr lang="ru-RU" sz="1400" dirty="0" err="1" smtClean="0"/>
              <a:t>Жешарт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2012 г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Две плаксы</a:t>
            </a:r>
            <a:br>
              <a:rPr lang="ru-RU" dirty="0" smtClean="0"/>
            </a:br>
            <a:r>
              <a:rPr lang="ru-RU" dirty="0" smtClean="0"/>
              <a:t>музыка Е. </a:t>
            </a:r>
            <a:r>
              <a:rPr lang="ru-RU" dirty="0" err="1" smtClean="0"/>
              <a:t>Гнесиной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32 две плаксы Е. Гнесина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3873" y="-936368"/>
            <a:ext cx="6516255" cy="8784975"/>
          </a:xfrm>
        </p:spPr>
      </p:pic>
      <p:sp>
        <p:nvSpPr>
          <p:cNvPr id="6" name="TextBox 5"/>
          <p:cNvSpPr txBox="1"/>
          <p:nvPr/>
        </p:nvSpPr>
        <p:spPr>
          <a:xfrm>
            <a:off x="7236296" y="6085101"/>
            <a:ext cx="150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Кристина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8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144" y="-847975"/>
            <a:ext cx="6408712" cy="8769975"/>
          </a:xfrm>
        </p:spPr>
      </p:pic>
      <p:sp>
        <p:nvSpPr>
          <p:cNvPr id="5" name="TextBox 4"/>
          <p:cNvSpPr txBox="1"/>
          <p:nvPr/>
        </p:nvSpPr>
        <p:spPr>
          <a:xfrm>
            <a:off x="7740352" y="6237312"/>
            <a:ext cx="107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Саша 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3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4955" y="-832787"/>
            <a:ext cx="6408711" cy="8739598"/>
          </a:xfrm>
        </p:spPr>
      </p:pic>
    </p:spTree>
    <p:extLst>
      <p:ext uri="{BB962C8B-B14F-4D97-AF65-F5344CB8AC3E}">
        <p14:creationId xmlns:p14="http://schemas.microsoft.com/office/powerpoint/2010/main" val="127238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0758" y="-880354"/>
            <a:ext cx="6530476" cy="8712968"/>
          </a:xfrm>
        </p:spPr>
      </p:pic>
    </p:spTree>
    <p:extLst>
      <p:ext uri="{BB962C8B-B14F-4D97-AF65-F5344CB8AC3E}">
        <p14:creationId xmlns:p14="http://schemas.microsoft.com/office/powerpoint/2010/main" val="62712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27</Words>
  <Application>Microsoft Office PowerPoint</Application>
  <PresentationFormat>Экран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Diseño predeterminado</vt:lpstr>
      <vt:lpstr>Слушаем и рисуем музыку</vt:lpstr>
      <vt:lpstr>Две плаксы музыка Е. Гнесиной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724</cp:revision>
  <dcterms:created xsi:type="dcterms:W3CDTF">2010-05-23T14:28:12Z</dcterms:created>
  <dcterms:modified xsi:type="dcterms:W3CDTF">2013-03-01T11:36:45Z</dcterms:modified>
</cp:coreProperties>
</file>