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1040751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400" b="1" dirty="0">
                <a:solidFill>
                  <a:srgbClr val="D60093"/>
                </a:solidFill>
              </a:rPr>
              <a:t>Подготовила:</a:t>
            </a:r>
          </a:p>
          <a:p>
            <a:pPr algn="ctr"/>
            <a:r>
              <a:rPr lang="ru-RU" sz="3400" b="1" dirty="0">
                <a:solidFill>
                  <a:srgbClr val="D60093"/>
                </a:solidFill>
              </a:rPr>
              <a:t>Учитель-логопед </a:t>
            </a:r>
            <a:endParaRPr lang="ru-RU" sz="3400" b="1" dirty="0" smtClean="0">
              <a:solidFill>
                <a:srgbClr val="D60093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D60093"/>
                </a:solidFill>
              </a:rPr>
              <a:t>МКДОУ детского сада </a:t>
            </a:r>
            <a:r>
              <a:rPr lang="ru-RU" sz="3400" b="1" dirty="0">
                <a:solidFill>
                  <a:srgbClr val="D60093"/>
                </a:solidFill>
              </a:rPr>
              <a:t>№ 5 Лебедева Д.В.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836711"/>
            <a:ext cx="7175351" cy="2520281"/>
          </a:xfrm>
        </p:spPr>
        <p:txBody>
          <a:bodyPr/>
          <a:lstStyle/>
          <a:p>
            <a:pPr marL="182880" indent="0" algn="ctr">
              <a:buNone/>
            </a:pPr>
            <a:r>
              <a:rPr lang="ru-RU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Сказкотерапия</a:t>
            </a: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 для воспитателей</a:t>
            </a:r>
            <a:endParaRPr lang="ru-RU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04856" cy="504056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Развитие общих речевых навыков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Сила </a:t>
            </a:r>
            <a:r>
              <a:rPr lang="ru-RU" sz="2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голоса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. 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Игра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: « Зайчик услышит наше «ау» - быстро найдется в холодном лесу» (по сказке «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Заюшкина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 избушка»).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Цель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 учить повышать и понижать силу голоса. 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Цель</a:t>
            </a:r>
            <a:r>
              <a:rPr lang="ru-RU" sz="2000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,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 которая озвучивается  для детей: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зайчик расстроился и  потерялся в зимнем лесу, помогите ему. 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«Лиса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и петух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». «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Лиса с петушком вошла в темный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лес.</a:t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Как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громко кричит петушок? (дети демонстрируют), а теперь лиса зашла за высокие горы, как сейчас звучит голос петушка?». Лиса идет через горы и поет песенку: «СА-СА-СА-СА»: дети поют, меняя высоту голоса: поднимаясь в гору, повышают тон голоса, спускаясь – понижают тон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.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9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908720"/>
            <a:ext cx="7334200" cy="504056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Речевое дыхание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.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Игра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: «Произнеси фразы» (по сказке: «Репка»). 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Цель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: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работать над длительностью речевого выдоха.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Цель</a:t>
            </a:r>
            <a:r>
              <a:rPr lang="ru-RU" sz="2000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которая озвучивается  для детей: 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посадим репку, скажем слова: 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«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пусть будет репка большая, крепкая», «пусть репка будет вкусная, сладкая».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Также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используются игры и упражнения  по развитию силы и длительности ротового выдоха, дифференциацию носового и ротового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дыхания.</a:t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Игра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: «Катится колобок по дорожке», упр.: «Пыхтит мишка».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7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052736"/>
            <a:ext cx="7406208" cy="468052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Слухового </a:t>
            </a:r>
            <a:r>
              <a:rPr lang="ru-RU" sz="2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внимание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.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Игры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: «Угадай, какая сказка?» (по первому слогу),  «Михаил Иванович сердится» (топни, если услышишь ошибки), «Угадай, кто идет», «Узнай нас». 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Цель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: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развитие слухового внимания.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Цель</a:t>
            </a:r>
            <a:r>
              <a:rPr lang="ru-RU" sz="2000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которая озвучивается  для детей: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«Расколдуй сказку»: «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Жарозко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»- «Морозко»,  «Оле-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Огурцое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»- «Оле-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Лукое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», «Красная Тапочка»-«Красная Шапочка», «Серебряный замочек» - «Золотой ключик», «Кепка»- «Репка»,  «Коробок»-«Колобок».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3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3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920880" cy="554461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Развитие лексико-грамматических категорий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.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Игра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: « Кого встретил в лесу колобок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».</a:t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Цель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: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тренировать употребление родительного падежа  существительных, формировать простую фразу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.</a:t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Цель</a:t>
            </a:r>
            <a:r>
              <a:rPr lang="ru-RU" sz="2000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которая озвучивается  для детей: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 колобок катится по лесу, за деревья прячутся разные звери, поможем  их узнать (хвост зайца, уши медведя, пасть волка, лапы лисы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).</a:t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Также можно использовать такие игры, как:</a:t>
            </a:r>
            <a:b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Игра: « Где прячется Маша? »  (по сказке: «Маша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и медведь»).</a:t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Игра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: «Только ласковые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слова».</a:t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Игра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: «Длинные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слова». Игра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: «Всё наоборот»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Упражнение «Если  бы, да кабы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…».</a:t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Игра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: «Хорошо – плохо».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Игра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: «Слово-сказка». 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Игра «Сказки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перепутались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»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478216" cy="4390424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Развитие связной </a:t>
            </a:r>
            <a: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речи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проходит 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поэтапно</a:t>
            </a:r>
            <a: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* 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договаривание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 отдельных слов во фразе;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* произнесение отдельных фраз сказочных героев;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* повторение, составление простых фраз;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* рассказывание сказки.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«Назови сказки, где есть дед, бабка…..»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«Из какой сказки фраза?»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«Назови сказку по предмету» (например, яблоко: «Гуси – лебеди»,  «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Хаврошечка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», «Белоснежка и семь гномов»)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«Отгадай сказку по отрывку»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«Расскажи сказку по слогам» ( 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По-дед-ре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. В-ре-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бо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пребо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. Ста-де-ре-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тя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Тя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потя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-вы-ни. </a:t>
            </a:r>
            <a:r>
              <a:rPr lang="ru-RU" sz="2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По-де-ба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. И т.д.)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1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04855" cy="518457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Таким образом</a:t>
            </a:r>
            <a: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, на «сказочных» занятиях дети учатся:</a:t>
            </a:r>
            <a:br>
              <a:rPr lang="ru-RU" sz="20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-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осознавать свои чувства, эмоции, побуждения, устремления и желания;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-формировать умение расслаблять мышцы по контрасту с напряжением, различать и сравнивать мышечные ощущения;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-развивать восприятие и внимание: слуховое,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зрительное</a:t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и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сенсорное;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- активизировать и обогащать словарный запас детей;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- развивать фразовую речь в процессе ответов на вопросы;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- развивать интонационную выразительность и силу голоса;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- развивать мелкую моторику рук;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- формировать сильный выдох и направленную воздушную струю;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- укреплять артикуляционный аппарат; и многое другое.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7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3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1484784"/>
            <a:ext cx="7478216" cy="4030384"/>
          </a:xfrm>
        </p:spPr>
        <p:txBody>
          <a:bodyPr/>
          <a:lstStyle/>
          <a:p>
            <a:pPr marL="0" indent="0" algn="ctr">
              <a:buNone/>
            </a:pPr>
            <a:r>
              <a:rPr lang="ru-RU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  <a:endParaRPr lang="ru-RU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6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548680"/>
            <a:ext cx="596666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Сказкотерапия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556792"/>
            <a:ext cx="7632848" cy="4536504"/>
          </a:xfrm>
        </p:spPr>
        <p:txBody>
          <a:bodyPr>
            <a:noAutofit/>
          </a:bodyPr>
          <a:lstStyle/>
          <a:p>
            <a:pPr algn="ctr" eaLnBrk="0" hangingPunct="0">
              <a:lnSpc>
                <a:spcPct val="110000"/>
              </a:lnSpc>
              <a:spcBef>
                <a:spcPts val="0"/>
              </a:spcBef>
              <a:buSzPct val="60000"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метод, использующий сказочную форму для интеграции личности, развития творческих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способностей, расширения сознания, совершенствования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взаимодействий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с окружающим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миром.</a:t>
            </a:r>
          </a:p>
          <a:p>
            <a:pPr algn="ctr" eaLnBrk="0" hangingPunct="0">
              <a:lnSpc>
                <a:spcPct val="110000"/>
              </a:lnSpc>
              <a:spcBef>
                <a:spcPts val="0"/>
              </a:spcBef>
              <a:buSzPct val="60000"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Этот метод позволяет решать ряд проблем, возникающих у детей дошкольного возраста. </a:t>
            </a:r>
          </a:p>
          <a:p>
            <a:pPr algn="ctr" eaLnBrk="0" hangingPunct="0">
              <a:lnSpc>
                <a:spcPct val="110000"/>
              </a:lnSpc>
              <a:spcBef>
                <a:spcPts val="0"/>
              </a:spcBef>
              <a:buSzPct val="60000"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В частности, посредством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сказкотерапии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 можно работать с агрессивными, неуверенными, застенчивыми детьми; с проблемами стыда, вины, лжи, страха; принятием своих чувств, </a:t>
            </a:r>
          </a:p>
          <a:p>
            <a:pPr algn="ctr" eaLnBrk="0" hangingPunct="0">
              <a:lnSpc>
                <a:spcPct val="110000"/>
              </a:lnSpc>
              <a:spcBef>
                <a:spcPts val="0"/>
              </a:spcBef>
              <a:buSzPct val="60000"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а также процесс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сказкотерапии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Times New Roman" pitchFamily="18" charset="0"/>
              </a:rPr>
              <a:t> позволяет ребенку актуализировать, осознать свои проблемы, и увидеть различные пути их решения. </a:t>
            </a:r>
          </a:p>
          <a:p>
            <a:pPr>
              <a:lnSpc>
                <a:spcPct val="110000"/>
              </a:lnSpc>
            </a:pPr>
            <a:endParaRPr lang="ru-RU" dirty="0"/>
          </a:p>
        </p:txBody>
      </p:sp>
      <p:pic>
        <p:nvPicPr>
          <p:cNvPr id="6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7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684076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Значение в логопедической работе </a:t>
            </a:r>
            <a:r>
              <a:rPr lang="ru-RU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сказкотерапии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2708920"/>
            <a:ext cx="6408712" cy="352839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Все дети с нарушениями речи быстро отвлекаются,  утомляются, не удерживают в памяти задания. Не всегда доступны детям логические и временные связи между предметами и явлениями. Именно эти особенности речевых нарушений диктуют основную цель использования  приёмов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сказкотерапии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: всестороннее, последовательное развитие речи детей и связанных с ней психических процессов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6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1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488832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Задачи, которые решает </a:t>
            </a:r>
            <a:r>
              <a:rPr lang="ru-RU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сказакотерапия</a:t>
            </a: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916832"/>
            <a:ext cx="7488832" cy="47525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Коррекционно - образовательные задачи</a:t>
            </a:r>
            <a:r>
              <a:rPr lang="ru-RU" sz="1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: </a:t>
            </a: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развивать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речь; </a:t>
            </a: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развитие фонематического восприятия; работа над артикуляцией, автоматизацией, дифференциацией звуков, введением их в свободную речь; совершенствование слоговой структуры слова; уточнение структуры предложения; совершенствование связных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высказываний.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Коррекционно </a:t>
            </a:r>
            <a:r>
              <a:rPr lang="ru-RU" sz="18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- воспитательные задачи</a:t>
            </a:r>
            <a:r>
              <a:rPr lang="ru-RU" sz="1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: </a:t>
            </a: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воспитание духовности, любви к природе, гуманности, скромности, доброты, внимания, выдержки, ответственности, патриотизма.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Коррекционно - развивающие задачи</a:t>
            </a:r>
            <a:r>
              <a:rPr lang="ru-RU" sz="1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:</a:t>
            </a: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развитие познавательных процессов (мышления, памяти, воображения, ощущения, фантазии); развитие просодической стороны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речи; </a:t>
            </a:r>
            <a:r>
              <a:rPr lang="ru-RU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развитие умения передавать образ через мимику, жест и движение; обучать приёмам вождения персонажей сказки в настольном театре, театре мягкой игрушки, пальчиковом театре.</a:t>
            </a:r>
          </a:p>
          <a:p>
            <a:endParaRPr lang="ru-RU" sz="1600" dirty="0"/>
          </a:p>
        </p:txBody>
      </p:sp>
      <p:pic>
        <p:nvPicPr>
          <p:cNvPr id="8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19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596666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Особенности детей: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700808"/>
            <a:ext cx="7416824" cy="4608512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* речевой </a:t>
            </a:r>
            <a:r>
              <a:rPr lang="ru-RU" b="1" dirty="0">
                <a:solidFill>
                  <a:schemeClr val="tx1"/>
                </a:solidFill>
              </a:rPr>
              <a:t>статус  детей (общее недоразвитие речи II- III уровня, осложненное неврологической симптоматикой, в том числе синдромом дефицита внимания и </a:t>
            </a:r>
            <a:r>
              <a:rPr lang="ru-RU" b="1" dirty="0" err="1">
                <a:solidFill>
                  <a:schemeClr val="tx1"/>
                </a:solidFill>
              </a:rPr>
              <a:t>гиперактивностью</a:t>
            </a:r>
            <a:r>
              <a:rPr lang="ru-RU" b="1" dirty="0">
                <a:solidFill>
                  <a:schemeClr val="tx1"/>
                </a:solidFill>
              </a:rPr>
              <a:t>, дизартрия</a:t>
            </a:r>
            <a:r>
              <a:rPr lang="ru-RU" b="1" dirty="0" smtClean="0">
                <a:solidFill>
                  <a:schemeClr val="tx1"/>
                </a:solidFill>
              </a:rPr>
              <a:t>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</a:rPr>
              <a:t>* недостаточное развитие неречевых психических функций (особенно слухового внимания и памяти;  недостаточное стремление к познавательному общению с взрослым; быстрая истощаемость произвольного внимания; низкая работоспособность);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* </a:t>
            </a:r>
            <a:r>
              <a:rPr lang="ru-RU" b="1" dirty="0">
                <a:solidFill>
                  <a:schemeClr val="tx1"/>
                </a:solidFill>
              </a:rPr>
              <a:t>специфика возраста (высокая эмоциональность, непосредственность, повышенная возбудимость).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2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966666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Особенности выбора сказки: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2420888"/>
            <a:ext cx="7056784" cy="3816424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* используются простые, хорошо знакомые детям сказки,  например:  «Курочка Ряба»,  «Репка», «Три медведя», «Теремок», «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Заюшкина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избушка»;  «Гуси – лебеди» и т.д.</a:t>
            </a:r>
          </a:p>
          <a:p>
            <a:pPr algn="l"/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*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сюжет сказки должен быть интересным, вызвать эмоциональный отклик  у детей;</a:t>
            </a:r>
          </a:p>
          <a:p>
            <a:pPr algn="l"/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*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возможное использование элементов  сюжета, а не сказку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целиком.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3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08912" cy="1800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Способ подачи сказочного материала и привлечения ребенка к творческому процессу можно выбрать 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самостоятельно.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492896"/>
            <a:ext cx="7776864" cy="4032448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Можно рассказывать сказку, задавая включающие вопросы ребенку в пиковых ситуациях:  как ты думаешь, почему герой поступил так, тебе понравился его поступок, как бы ты поступил на его месте? 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Можно предложить ребенку сочинить сказку вместе, рассказывая ее небольшие фрагменты по очереди.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Также возможен вариант, когда взрослый предлагает ребенку сочинить сказку на заданную тему. 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Еще одним вариантом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сказкотерапевтической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работы может стать рассказывание известной сказки от лица различных персонажей.</a:t>
            </a:r>
          </a:p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7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7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668221" cy="44644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В атмосфере сказки дети раскрепощаются, становятся более открытыми к восприятию действительности, проявляют большую заинтересованность в выполнении различных заданий.</a:t>
            </a:r>
            <a:b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</a:rPr>
              <a:t>Таким образом, через использование  сказки, её сюжетных линий мы можем решать многие коррекционные задачи. Этим мы повышаем эффективность логопедической работы за счёт включения эмоционального компонента в образовательный материал. 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4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4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84776" cy="1256352"/>
          </a:xfrm>
        </p:spPr>
        <p:txBody>
          <a:bodyPr/>
          <a:lstStyle/>
          <a:p>
            <a:pPr marL="0" indent="0" algn="ctr">
              <a:buNone/>
            </a:pPr>
            <a:r>
              <a:rPr lang="ru-RU" sz="4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Примеры некоторых игр:</a:t>
            </a:r>
            <a:endParaRPr lang="ru-RU" sz="4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484784"/>
            <a:ext cx="7632848" cy="511256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Активизация познавательных способностей детей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использую игры и упражнения, направленные на формирование сенсорных представлений с опорой на  различные модели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восприятия.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Игра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: «Домики  для друзей - животных» (по сказке «Теремок»)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ru-RU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Цель</a:t>
            </a:r>
            <a:r>
              <a:rPr lang="ru-RU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: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развивать сенсомоторную координацию, конструктивный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праксис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Цель</a:t>
            </a:r>
            <a:r>
              <a:rPr lang="ru-RU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, которая </a:t>
            </a:r>
            <a:r>
              <a:rPr lang="ru-R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озвучивается </a:t>
            </a:r>
            <a:r>
              <a:rPr lang="ru-RU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для детей: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нужно построить новые яркие домики  для всех, кто жил в теремке.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Каждый ребёнок «строит» свой домик  из различных разноцветных геометрических фигур разных по цвету и величине.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5" name="Picture 1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1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653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Сказкотерапия  Презентация для воспитателей</vt:lpstr>
      <vt:lpstr>Сказкотерапия</vt:lpstr>
      <vt:lpstr>Значение в логопедической работе сказкотерапии</vt:lpstr>
      <vt:lpstr>Задачи, которые решает сказакотерапия:</vt:lpstr>
      <vt:lpstr>Особенности детей:</vt:lpstr>
      <vt:lpstr>Особенности выбора сказки:</vt:lpstr>
      <vt:lpstr>Способ подачи сказочного материала и привлечения ребенка к творческому процессу можно выбрать самостоятельно.</vt:lpstr>
      <vt:lpstr>В атмосфере сказки дети раскрепощаются, становятся более открытыми к восприятию действительности, проявляют большую заинтересованность в выполнении различных заданий. Таким образом, через использование  сказки, её сюжетных линий мы можем решать многие коррекционные задачи. Этим мы повышаем эффективность логопедической работы за счёт включения эмоционального компонента в образовательный материал. </vt:lpstr>
      <vt:lpstr>Примеры некоторых игр:</vt:lpstr>
      <vt:lpstr>Развитие общих речевых навыков: Сила голоса.   Игра: « Зайчик услышит наше «ау» - быстро найдется в холодном лесу» (по сказке «Заюшкина избушка»).  Цель: учить повышать и понижать силу голоса.   Цель, которая озвучивается  для детей: зайчик расстроился и  потерялся в зимнем лесу, помогите ему.  «Лиса и петух». «Лиса с петушком вошла в темный лес. Как громко кричит петушок? (дети демонстрируют), а теперь лиса зашла за высокие горы, как сейчас звучит голос петушка?». Лиса идет через горы и поет песенку: «СА-СА-СА-СА»: дети поют, меняя высоту голоса: поднимаясь в гору, повышают тон голоса, спускаясь – понижают тон.</vt:lpstr>
      <vt:lpstr>Речевое дыхание.  Игра: «Произнеси фразы» (по сказке: «Репка»).   Цель: работать над длительностью речевого выдоха.  Цель, которая озвучивается  для детей:  посадим репку, скажем слова:  «пусть будет репка большая, крепкая», «пусть репка будет вкусная, сладкая».  Также используются игры и упражнения  по развитию силы и длительности ротового выдоха, дифференциацию носового и ротового дыхания. Игра: «Катится колобок по дорожке», упр.: «Пыхтит мишка». </vt:lpstr>
      <vt:lpstr>Слухового внимание.  Игры: «Угадай, какая сказка?» (по первому слогу),  «Михаил Иванович сердится» (топни, если услышишь ошибки), «Угадай, кто идет», «Узнай нас».   Цель: развитие слухового внимания.  Цель, которая озвучивается  для детей: «Расколдуй сказку»: «Жарозко»- «Морозко»,  «Оле-Огурцое»- «Оле-Лукое», «Красная Тапочка»-«Красная Шапочка», «Серебряный замочек» - «Золотой ключик», «Кепка»- «Репка»,  «Коробок»-«Колобок».</vt:lpstr>
      <vt:lpstr>Развитие лексико-грамматических категорий.  Игра: « Кого встретил в лесу колобок». Цель: тренировать употребление родительного падежа  существительных, формировать простую фразу. Цель, которая озвучивается  для детей: колобок катится по лесу, за деревья прячутся разные звери, поможем  их узнать (хвост зайца, уши медведя, пасть волка, лапы лисы).  Также можно использовать такие игры, как: Игра: « Где прячется Маша? »  (по сказке: «Маша и медведь»). Игра: «Только ласковые слова». Игра: «Длинные слова». Игра: «Всё наоборот» Упражнение «Если  бы, да кабы…». Игра: «Хорошо – плохо». Игра: «Слово-сказка».  Игра «Сказки перепутались» </vt:lpstr>
      <vt:lpstr>Развитие связной речи проходит поэтапно:  * договаривание отдельных слов во фразе; * произнесение отдельных фраз сказочных героев; * повторение, составление простых фраз; * рассказывание сказки. «Назови сказки, где есть дед, бабка…..» «Из какой сказки фраза?» «Назови сказку по предмету» (например, яблоко: «Гуси – лебеди»,  «Хаврошечка», «Белоснежка и семь гномов») «Отгадай сказку по отрывку» «Расскажи сказку по слогам» ( По-дед-ре. В-ре-бо-пребо. Ста-де-ре-тя. Тя-потя-вы-ни. По-де-ба. И т.д.)</vt:lpstr>
      <vt:lpstr>Таким образом, на «сказочных» занятиях дети учатся:  - осознавать свои чувства, эмоции, побуждения, устремления и желания; -формировать умение расслаблять мышцы по контрасту с напряжением, различать и сравнивать мышечные ощущения; -развивать восприятие и внимание: слуховое, зрительное и сенсорное; - активизировать и обогащать словарный запас детей; - развивать фразовую речь в процессе ответов на вопросы; - развивать интонационную выразительность и силу голоса; - развивать мелкую моторику рук; - формировать сильный выдох и направленную воздушную струю; - укреплять артикуляционный аппарат; и многое другое.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Сказкотерапия  Презентация для воспитателей</dc:title>
  <dc:creator>Дианочка</dc:creator>
  <cp:lastModifiedBy>Д</cp:lastModifiedBy>
  <cp:revision>9</cp:revision>
  <dcterms:created xsi:type="dcterms:W3CDTF">2013-12-05T06:57:43Z</dcterms:created>
  <dcterms:modified xsi:type="dcterms:W3CDTF">2013-12-05T09:18:40Z</dcterms:modified>
</cp:coreProperties>
</file>