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F8EF-9E1C-4013-89A1-A074535C2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CF3F-2D78-4B90-B3BA-5B72350D4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86EA-9D62-4A02-932B-762C5B2FC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B049-EF02-4D71-8A9D-EA11F7C13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19BF-3F00-45FA-AB58-C27C8F56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C640-46EA-4F95-9D0C-2CC735A5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729A-56A1-47BC-91F7-2A833D3C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7818-7179-4430-A95D-2D6D0865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E4038-5AF5-441B-8F98-630BEC9BC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7A16-65C9-48F9-8008-412342A24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40B39-6710-4746-B3FD-29D202A50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EE6AEC-9860-4AA2-B68E-199F4C4B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www.pedsovet.org/forum/topic405.html%20&#1051;&#1080;&#1079;&#1091;&#1085;&#1086;&#1074;&#1072;%20&#1051;.&#1056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2400" cy="197442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«Использование  информационной  технологии  в работе с детьми с нарушением речи, как одно из альтернативных средств коммуникации».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661248"/>
            <a:ext cx="4176464" cy="6480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000099"/>
                </a:solidFill>
                <a:ea typeface="Times New Roman"/>
              </a:rPr>
              <a:t>Учитель – логопед Волокитина О.М.</a:t>
            </a:r>
            <a:endParaRPr lang="ru-RU" sz="1800" dirty="0" smtClean="0">
              <a:ea typeface="Times New Roman"/>
            </a:endParaRPr>
          </a:p>
          <a:p>
            <a:r>
              <a:rPr lang="ru-RU" sz="1800" dirty="0" smtClean="0">
                <a:solidFill>
                  <a:srgbClr val="000099"/>
                </a:solidFill>
                <a:ea typeface="Times New Roman"/>
              </a:rPr>
              <a:t>МБДОУ «Детский сад  №65 - ЦРР»</a:t>
            </a:r>
            <a:r>
              <a:rPr lang="ru-RU" sz="1800" b="1" dirty="0" smtClean="0">
                <a:solidFill>
                  <a:srgbClr val="000099"/>
                </a:solidFill>
                <a:ea typeface="Times New Roman"/>
              </a:rPr>
              <a:t> 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8229600" cy="475252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Бурное развитие информационных коммуникационных технологий наложили определённый отпечаток на деятельность современного педагога. На смену традиционным подходам приходят новые подходы обучения и воспитания, направленные на активизацию познавательного развития ребёнка, позволяющие по-новому организовать процесс обучения.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6085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Идя в ногу со временем, учителю-логопеду приходится искать вспомогательные средства, облегчающие, систематизирующие и направляющие процесс усвоения детьми знаний. Поэтому наряду с общепринятыми методами и приёмами   в работе с детьми используются и нетрадиционные   средства коммуникации.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Информационная 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/>
          <a:lstStyle/>
          <a:p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совокупность методов, производственных и программно-технологических средств, объединенных в технологическую цепочку, обеспечивающую сбор, хранение, обработку, вывод и распространение информации.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Информационные технологии предназначены для снижения трудоемкости процессов использования информационных ресурсов. Информационная технология – способы создания, фиксации, переработки и распространения информации.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Возникновение современных информационных технологий  привело к  созданию интеллектуальной технологии, то есть 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программных продуктов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  позволяют  работать с информацией не только с помощью человеческого мозга, но и с помощью новых 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технических устройств. 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Использование  технических устройств- планшетный  компьютер  на индивидуальном логопедическом  занятии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18434" name="Picture 2" descr="C:\Users\12\Desktop\Новая папка (2)\2013-11-26-1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104456" cy="3240360"/>
          </a:xfrm>
          <a:prstGeom prst="rect">
            <a:avLst/>
          </a:prstGeom>
          <a:noFill/>
        </p:spPr>
      </p:pic>
      <p:pic>
        <p:nvPicPr>
          <p:cNvPr id="18435" name="Picture 3" descr="C:\Users\12\Desktop\Новая папка (2)\2013-11-26-1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24847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CIM\102NOKIA\2013-11-26-1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04456" cy="3096344"/>
          </a:xfrm>
          <a:prstGeom prst="rect">
            <a:avLst/>
          </a:prstGeom>
          <a:noFill/>
        </p:spPr>
      </p:pic>
      <p:pic>
        <p:nvPicPr>
          <p:cNvPr id="20483" name="Picture 3" descr="G:\DCIM\102NOKIA\2013-11-26-1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176464" cy="3096344"/>
          </a:xfrm>
          <a:prstGeom prst="rect">
            <a:avLst/>
          </a:prstGeom>
          <a:noFill/>
        </p:spPr>
      </p:pic>
      <p:pic>
        <p:nvPicPr>
          <p:cNvPr id="4" name="Picture 3" descr="C:\Users\12\Desktop\2013-11-27-1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139952" cy="2924944"/>
          </a:xfrm>
          <a:prstGeom prst="rect">
            <a:avLst/>
          </a:prstGeom>
          <a:noFill/>
        </p:spPr>
      </p:pic>
      <p:pic>
        <p:nvPicPr>
          <p:cNvPr id="5" name="Picture 2" descr="C:\Users\12\Desktop\2013-11-27-1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2\Desktop\Новая папка (2)\2013-11-26-1847.jpg"/>
          <p:cNvPicPr>
            <a:picLocks noChangeAspect="1" noChangeArrowheads="1"/>
          </p:cNvPicPr>
          <p:nvPr/>
        </p:nvPicPr>
        <p:blipFill>
          <a:blip r:embed="rId2" cstate="print"/>
          <a:srcRect l="5263"/>
          <a:stretch>
            <a:fillRect/>
          </a:stretch>
        </p:blipFill>
        <p:spPr bwMode="auto">
          <a:xfrm>
            <a:off x="323528" y="764704"/>
            <a:ext cx="4032448" cy="2736304"/>
          </a:xfrm>
          <a:prstGeom prst="rect">
            <a:avLst/>
          </a:prstGeom>
          <a:noFill/>
        </p:spPr>
      </p:pic>
      <p:pic>
        <p:nvPicPr>
          <p:cNvPr id="17412" name="Picture 4" descr="C:\Users\12\Desktop\Новая папка (2)\2013-11-26-1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707904" cy="2736304"/>
          </a:xfrm>
          <a:prstGeom prst="rect">
            <a:avLst/>
          </a:prstGeom>
          <a:noFill/>
        </p:spPr>
      </p:pic>
      <p:pic>
        <p:nvPicPr>
          <p:cNvPr id="17413" name="Picture 5" descr="G:\DCIM\102NOKIA\2013-11-26-1761.jpg"/>
          <p:cNvPicPr>
            <a:picLocks noChangeAspect="1" noChangeArrowheads="1"/>
          </p:cNvPicPr>
          <p:nvPr/>
        </p:nvPicPr>
        <p:blipFill>
          <a:blip r:embed="rId4" cstate="print"/>
          <a:srcRect l="10345"/>
          <a:stretch>
            <a:fillRect/>
          </a:stretch>
        </p:blipFill>
        <p:spPr bwMode="auto">
          <a:xfrm>
            <a:off x="4932040" y="3573016"/>
            <a:ext cx="3888432" cy="2952328"/>
          </a:xfrm>
          <a:prstGeom prst="rect">
            <a:avLst/>
          </a:prstGeom>
          <a:noFill/>
        </p:spPr>
      </p:pic>
      <p:pic>
        <p:nvPicPr>
          <p:cNvPr id="17414" name="Picture 6" descr="G:\DCIM\102NOKIA\2013-11-26-1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4032448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Электронное многофункциональное пособие “Чудо-доска”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\Desktop\Новая папка (2)\2013-11-26-1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48472" cy="3096344"/>
          </a:xfrm>
          <a:prstGeom prst="rect">
            <a:avLst/>
          </a:prstGeom>
          <a:noFill/>
        </p:spPr>
      </p:pic>
      <p:pic>
        <p:nvPicPr>
          <p:cNvPr id="19459" name="Picture 3" descr="C:\Users\12\Desktop\Новая папка (2)\2013-11-26-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32448" cy="3096344"/>
          </a:xfrm>
          <a:prstGeom prst="rect">
            <a:avLst/>
          </a:prstGeom>
          <a:noFill/>
        </p:spPr>
      </p:pic>
      <p:pic>
        <p:nvPicPr>
          <p:cNvPr id="2050" name="Picture 2" descr="C:\Users\12\Desktop\2013-11-27-1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320480" cy="3024336"/>
          </a:xfrm>
          <a:prstGeom prst="rect">
            <a:avLst/>
          </a:prstGeom>
          <a:noFill/>
        </p:spPr>
      </p:pic>
      <p:pic>
        <p:nvPicPr>
          <p:cNvPr id="2051" name="Picture 3" descr="C:\Users\12\Desktop\2013-11-27-1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Список использованной литературы: </a:t>
            </a:r>
            <a:endParaRPr lang="ru-RU" sz="2000" dirty="0" smtClean="0"/>
          </a:p>
          <a:p>
            <a:r>
              <a:rPr lang="ru-RU" sz="2000" dirty="0" err="1" smtClean="0"/>
              <a:t>Доман</a:t>
            </a:r>
            <a:r>
              <a:rPr lang="ru-RU" sz="2000" dirty="0" smtClean="0"/>
              <a:t> Г. Гармоничное развитие ребёнка. “Аквариум” Москва 1996</a:t>
            </a:r>
          </a:p>
          <a:p>
            <a:r>
              <a:rPr lang="ru-RU" sz="2000" dirty="0" smtClean="0"/>
              <a:t>Королевская Т. К. Компьютерные интерактивные технологии и устная речь как средство коммуникации: достижения и поиски. //Дефектология. - 1998. - № 1</a:t>
            </a:r>
          </a:p>
          <a:p>
            <a:r>
              <a:rPr lang="ru-RU" sz="2000" dirty="0" smtClean="0"/>
              <a:t>Репина З.А., Буйко В.И. Уроки логопедии. // “</a:t>
            </a:r>
            <a:r>
              <a:rPr lang="ru-RU" sz="2000" dirty="0" err="1" smtClean="0"/>
              <a:t>Литур</a:t>
            </a:r>
            <a:r>
              <a:rPr lang="ru-RU" sz="2000" dirty="0" smtClean="0"/>
              <a:t>” Екатеринбург. 1999</a:t>
            </a:r>
          </a:p>
          <a:p>
            <a:r>
              <a:rPr lang="ru-RU" sz="2000" dirty="0" smtClean="0"/>
              <a:t>Уварова Т. Б. Наглядно-игровые средства в логопедической работе с дошкольниками.//Творческий центр Сфера. 2009</a:t>
            </a:r>
          </a:p>
          <a:p>
            <a:r>
              <a:rPr lang="ru-RU" sz="2000" u="sng" dirty="0" err="1" smtClean="0">
                <a:hlinkClick r:id="rId2"/>
              </a:rPr>
              <a:t>www.pedsovet.org</a:t>
            </a:r>
            <a:r>
              <a:rPr lang="ru-RU" sz="2000" u="sng" dirty="0" smtClean="0">
                <a:hlinkClick r:id="rId2"/>
              </a:rPr>
              <a:t>/</a:t>
            </a:r>
            <a:r>
              <a:rPr lang="ru-RU" sz="2000" u="sng" dirty="0" err="1" smtClean="0">
                <a:hlinkClick r:id="rId2"/>
              </a:rPr>
              <a:t>forum</a:t>
            </a:r>
            <a:r>
              <a:rPr lang="ru-RU" sz="2000" u="sng" dirty="0" smtClean="0">
                <a:hlinkClick r:id="rId2"/>
              </a:rPr>
              <a:t>/topic405.html Лизунова Л.Р</a:t>
            </a:r>
            <a:r>
              <a:rPr lang="ru-RU" sz="2000" dirty="0" smtClean="0"/>
              <a:t>.</a:t>
            </a:r>
          </a:p>
          <a:p>
            <a:r>
              <a:rPr lang="ru-RU" sz="2000" b="1" i="1" u="sng" dirty="0" smtClean="0">
                <a:hlinkClick r:id="rId3"/>
              </a:rPr>
              <a:t>http://pedsovet.su/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«Использование  информационной  технологии  в работе с детьми с нарушением речи, как одно из альтернативных средств коммуникации». </vt:lpstr>
      <vt:lpstr>Слайд 2</vt:lpstr>
      <vt:lpstr>Слайд 3</vt:lpstr>
      <vt:lpstr>Информационная технология</vt:lpstr>
      <vt:lpstr>Использование  технических устройств- планшетный  компьютер  на индивидуальном логопедическом  занятии   </vt:lpstr>
      <vt:lpstr>Слайд 6</vt:lpstr>
      <vt:lpstr>Слайд 7</vt:lpstr>
      <vt:lpstr>Слайд 8</vt:lpstr>
      <vt:lpstr>Использованная литература: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20</cp:revision>
  <dcterms:created xsi:type="dcterms:W3CDTF">2012-09-18T19:05:21Z</dcterms:created>
  <dcterms:modified xsi:type="dcterms:W3CDTF">2014-06-04T10:07:20Z</dcterms:modified>
</cp:coreProperties>
</file>