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3A2B-9167-4F6C-AE56-0174F7AA72F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DAD1-2A8B-4DBB-87E8-F6B09EB65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3A2B-9167-4F6C-AE56-0174F7AA72F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DAD1-2A8B-4DBB-87E8-F6B09EB65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3A2B-9167-4F6C-AE56-0174F7AA72F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DAD1-2A8B-4DBB-87E8-F6B09EB65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3A2B-9167-4F6C-AE56-0174F7AA72F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DAD1-2A8B-4DBB-87E8-F6B09EB65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3A2B-9167-4F6C-AE56-0174F7AA72F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DAD1-2A8B-4DBB-87E8-F6B09EB65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3A2B-9167-4F6C-AE56-0174F7AA72F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DAD1-2A8B-4DBB-87E8-F6B09EB65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3A2B-9167-4F6C-AE56-0174F7AA72F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DAD1-2A8B-4DBB-87E8-F6B09EB65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3A2B-9167-4F6C-AE56-0174F7AA72F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DAD1-2A8B-4DBB-87E8-F6B09EB65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3A2B-9167-4F6C-AE56-0174F7AA72F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DAD1-2A8B-4DBB-87E8-F6B09EB65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3A2B-9167-4F6C-AE56-0174F7AA72F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DAD1-2A8B-4DBB-87E8-F6B09EB65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3A2B-9167-4F6C-AE56-0174F7AA72F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DAD1-2A8B-4DBB-87E8-F6B09EB65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53A2B-9167-4F6C-AE56-0174F7AA72F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2DAD1-2A8B-4DBB-87E8-F6B09EB65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чим_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574"/>
            <a:ext cx="9144000" cy="64688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чим_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574"/>
            <a:ext cx="9144000" cy="64688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чим_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574"/>
            <a:ext cx="9144000" cy="64688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чим_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574"/>
            <a:ext cx="9144000" cy="64688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чим_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574"/>
            <a:ext cx="9144000" cy="64688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чим_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574"/>
            <a:ext cx="9144000" cy="64688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чим-ш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  <p:pic>
        <p:nvPicPr>
          <p:cNvPr id="3" name="Рисунок 2" descr="учим-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4574"/>
            <a:ext cx="9144000" cy="64688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чим_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437"/>
            <a:ext cx="9144000" cy="64651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чим_ю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437"/>
            <a:ext cx="9144000" cy="64651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</cp:revision>
  <dcterms:created xsi:type="dcterms:W3CDTF">2015-02-17T20:07:45Z</dcterms:created>
  <dcterms:modified xsi:type="dcterms:W3CDTF">2015-02-17T20:18:22Z</dcterms:modified>
</cp:coreProperties>
</file>