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020022" cy="6693363"/>
          </a:xfrm>
          <a:prstGeom prst="rect">
            <a:avLst/>
          </a:prstGeom>
        </p:spPr>
      </p:pic>
      <p:pic>
        <p:nvPicPr>
          <p:cNvPr id="4" name="Рисунок 3" descr="jemocii_119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68960"/>
            <a:ext cx="2592287" cy="2088232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228184" y="476672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3131840" cy="4175787"/>
          </a:xfrm>
          <a:prstGeom prst="rect">
            <a:avLst/>
          </a:prstGeom>
          <a:noFill/>
        </p:spPr>
      </p:pic>
      <p:pic>
        <p:nvPicPr>
          <p:cNvPr id="5122" name="Picture 2" descr="C:\Users\1\Desktop\Новая папка\IMG_20140519_195628.jpg"/>
          <p:cNvPicPr>
            <a:picLocks noChangeAspect="1" noChangeArrowheads="1"/>
          </p:cNvPicPr>
          <p:nvPr/>
        </p:nvPicPr>
        <p:blipFill>
          <a:blip r:embed="rId3" cstate="print"/>
          <a:srcRect l="354" r="354"/>
          <a:stretch>
            <a:fillRect/>
          </a:stretch>
        </p:blipFill>
        <p:spPr bwMode="auto">
          <a:xfrm>
            <a:off x="-252536" y="3789040"/>
            <a:ext cx="3737161" cy="3312368"/>
          </a:xfrm>
          <a:prstGeom prst="rect">
            <a:avLst/>
          </a:prstGeom>
          <a:noFill/>
        </p:spPr>
      </p:pic>
      <p:pic>
        <p:nvPicPr>
          <p:cNvPr id="2" name="Picture 3" descr="C:\Users\1\Desktop\Новая папка\cover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3340764"/>
          </a:xfrm>
          <a:prstGeom prst="rect">
            <a:avLst/>
          </a:prstGeom>
          <a:noFill/>
        </p:spPr>
      </p:pic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124744"/>
            <a:ext cx="3636404" cy="4848539"/>
          </a:xfrm>
          <a:prstGeom prst="rect">
            <a:avLst/>
          </a:prstGeom>
        </p:spPr>
      </p:pic>
      <p:pic>
        <p:nvPicPr>
          <p:cNvPr id="7170" name="Picture 2" descr="C:\Users\1\Desktop\Новая папка\IMG_20140519_195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56992"/>
            <a:ext cx="2771800" cy="3695733"/>
          </a:xfrm>
          <a:prstGeom prst="rect">
            <a:avLst/>
          </a:prstGeom>
          <a:noFill/>
        </p:spPr>
      </p:pic>
      <p:pic>
        <p:nvPicPr>
          <p:cNvPr id="6" name="Picture 2" descr="Соглашающиеся смайлики, смайлики да, кивающие смайлики | Smayli.ru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625" y="3314169"/>
            <a:ext cx="2016224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5020022" cy="6693363"/>
          </a:xfrm>
          <a:prstGeom prst="rect">
            <a:avLst/>
          </a:prstGeom>
        </p:spPr>
      </p:pic>
      <p:pic>
        <p:nvPicPr>
          <p:cNvPr id="4098" name="Picture 2" descr="http://liubavyshka.ru/_ph/55/2/76868283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288" y="2204864"/>
            <a:ext cx="5722586" cy="39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100392" y="133400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5020022" cy="6693363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812360" y="404664"/>
            <a:ext cx="448816" cy="44881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291" y="3068960"/>
            <a:ext cx="557847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0519_19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52736"/>
            <a:ext cx="3636404" cy="4848539"/>
          </a:xfrm>
          <a:prstGeom prst="rect">
            <a:avLst/>
          </a:prstGeom>
        </p:spPr>
      </p:pic>
      <p:pic>
        <p:nvPicPr>
          <p:cNvPr id="2050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3599723"/>
          </a:xfrm>
          <a:prstGeom prst="rect">
            <a:avLst/>
          </a:prstGeom>
          <a:noFill/>
        </p:spPr>
      </p:pic>
      <p:pic>
        <p:nvPicPr>
          <p:cNvPr id="6146" name="Picture 2" descr="Соглашающиеся смайлики, смайлики да, кивающие смайлики | Smayli.r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30978"/>
            <a:ext cx="208823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Новая папка\cover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3340764"/>
          </a:xfrm>
          <a:prstGeom prst="rect">
            <a:avLst/>
          </a:prstGeom>
          <a:noFill/>
        </p:spPr>
      </p:pic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052736"/>
            <a:ext cx="3636404" cy="4848539"/>
          </a:xfrm>
          <a:prstGeom prst="rect">
            <a:avLst/>
          </a:prstGeom>
        </p:spPr>
      </p:pic>
      <p:pic>
        <p:nvPicPr>
          <p:cNvPr id="5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3599723"/>
          </a:xfrm>
          <a:prstGeom prst="rect">
            <a:avLst/>
          </a:prstGeom>
          <a:noFill/>
        </p:spPr>
      </p:pic>
      <p:pic>
        <p:nvPicPr>
          <p:cNvPr id="2050" name="Picture 2" descr="http://mirgif.com/mal/jemocii/jemocii_9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2808312" cy="32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\0_cfab8_c25738b3_X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74096" cy="2757717"/>
          </a:xfrm>
          <a:prstGeom prst="rect">
            <a:avLst/>
          </a:prstGeom>
          <a:noFill/>
        </p:spPr>
      </p:pic>
      <p:pic>
        <p:nvPicPr>
          <p:cNvPr id="3075" name="Picture 3" descr="C:\Users\1\Desktop\Новая папка\0a1280e1be336fd6d27c51d1a339997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788" y="2780928"/>
            <a:ext cx="4990711" cy="374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020022" cy="6693363"/>
          </a:xfrm>
          <a:prstGeom prst="rect">
            <a:avLst/>
          </a:prstGeom>
        </p:spPr>
      </p:pic>
      <p:pic>
        <p:nvPicPr>
          <p:cNvPr id="1026" name="Picture 2" descr="http://mirgif.com/mal/jemocii/jemocii_4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240360" cy="27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1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Новая папка\cover_bi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3340764"/>
          </a:xfrm>
          <a:prstGeom prst="rect">
            <a:avLst/>
          </a:prstGeom>
          <a:noFill/>
        </p:spPr>
      </p:pic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052736"/>
            <a:ext cx="3636404" cy="4848539"/>
          </a:xfrm>
          <a:prstGeom prst="rect">
            <a:avLst/>
          </a:prstGeom>
        </p:spPr>
      </p:pic>
      <p:pic>
        <p:nvPicPr>
          <p:cNvPr id="5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99792" cy="3599723"/>
          </a:xfrm>
          <a:prstGeom prst="rect">
            <a:avLst/>
          </a:prstGeom>
          <a:noFill/>
        </p:spPr>
      </p:pic>
      <p:pic>
        <p:nvPicPr>
          <p:cNvPr id="4098" name="Picture 2" descr="C:\Users\1\Desktop\Новая папка\iCAU6NO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42900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3131840" cy="4175787"/>
          </a:xfrm>
          <a:prstGeom prst="rect">
            <a:avLst/>
          </a:prstGeom>
          <a:noFill/>
        </p:spPr>
      </p:pic>
      <p:pic>
        <p:nvPicPr>
          <p:cNvPr id="5122" name="Picture 2" descr="C:\Users\1\Desktop\Новая папка\IMG_20140519_195628.jpg"/>
          <p:cNvPicPr>
            <a:picLocks noChangeAspect="1" noChangeArrowheads="1"/>
          </p:cNvPicPr>
          <p:nvPr/>
        </p:nvPicPr>
        <p:blipFill>
          <a:blip r:embed="rId3" cstate="print"/>
          <a:srcRect l="354" r="354"/>
          <a:stretch>
            <a:fillRect/>
          </a:stretch>
        </p:blipFill>
        <p:spPr bwMode="auto">
          <a:xfrm>
            <a:off x="-252536" y="3789040"/>
            <a:ext cx="3737161" cy="3312368"/>
          </a:xfrm>
          <a:prstGeom prst="rect">
            <a:avLst/>
          </a:prstGeom>
          <a:noFill/>
        </p:spPr>
      </p:pic>
      <p:pic>
        <p:nvPicPr>
          <p:cNvPr id="2" name="Picture 3" descr="C:\Users\1\Desktop\Новая папка\cover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3340764"/>
          </a:xfrm>
          <a:prstGeom prst="rect">
            <a:avLst/>
          </a:prstGeom>
          <a:noFill/>
        </p:spPr>
      </p:pic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052736"/>
            <a:ext cx="3636404" cy="4848539"/>
          </a:xfrm>
          <a:prstGeom prst="rect">
            <a:avLst/>
          </a:prstGeom>
        </p:spPr>
      </p:pic>
      <p:pic>
        <p:nvPicPr>
          <p:cNvPr id="3074" name="Picture 2" descr="http://mirgif.com/mal/jemocii/jemocii_9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952328" cy="32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ая папка\IMG_20140519_195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3131840" cy="4175787"/>
          </a:xfrm>
          <a:prstGeom prst="rect">
            <a:avLst/>
          </a:prstGeom>
          <a:noFill/>
        </p:spPr>
      </p:pic>
      <p:pic>
        <p:nvPicPr>
          <p:cNvPr id="5122" name="Picture 2" descr="C:\Users\1\Desktop\Новая папка\IMG_20140519_195628.jpg"/>
          <p:cNvPicPr>
            <a:picLocks noChangeAspect="1" noChangeArrowheads="1"/>
          </p:cNvPicPr>
          <p:nvPr/>
        </p:nvPicPr>
        <p:blipFill>
          <a:blip r:embed="rId3" cstate="print"/>
          <a:srcRect l="354" r="354"/>
          <a:stretch>
            <a:fillRect/>
          </a:stretch>
        </p:blipFill>
        <p:spPr bwMode="auto">
          <a:xfrm>
            <a:off x="-252536" y="3789040"/>
            <a:ext cx="3737161" cy="3312368"/>
          </a:xfrm>
          <a:prstGeom prst="rect">
            <a:avLst/>
          </a:prstGeom>
          <a:noFill/>
        </p:spPr>
      </p:pic>
      <p:pic>
        <p:nvPicPr>
          <p:cNvPr id="2" name="Picture 3" descr="C:\Users\1\Desktop\Новая папка\cover_bi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2555776" cy="3340764"/>
          </a:xfrm>
          <a:prstGeom prst="rect">
            <a:avLst/>
          </a:prstGeom>
          <a:noFill/>
        </p:spPr>
      </p:pic>
      <p:pic>
        <p:nvPicPr>
          <p:cNvPr id="3" name="Рисунок 2" descr="IMG_20140519_195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052736"/>
            <a:ext cx="3636404" cy="4848539"/>
          </a:xfrm>
          <a:prstGeom prst="rect">
            <a:avLst/>
          </a:prstGeom>
        </p:spPr>
      </p:pic>
      <p:pic>
        <p:nvPicPr>
          <p:cNvPr id="6146" name="Picture 2" descr="C:\Users\1\Desktop\Новая папка\jesti-256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501007"/>
            <a:ext cx="2664296" cy="173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0</Words>
  <Application>Microsoft Office PowerPoint</Application>
  <PresentationFormat>Экран (4:3)</PresentationFormat>
  <Paragraphs>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2014-05-19T13:53:33Z</dcterms:created>
  <dcterms:modified xsi:type="dcterms:W3CDTF">2014-05-20T13:10:40Z</dcterms:modified>
</cp:coreProperties>
</file>