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70B5-FEAE-4322-A837-877299A9ACA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D3-9490-4010-8342-4FF65A74C8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70B5-FEAE-4322-A837-877299A9ACA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D3-9490-4010-8342-4FF65A74C8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70B5-FEAE-4322-A837-877299A9ACA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D3-9490-4010-8342-4FF65A74C8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70B5-FEAE-4322-A837-877299A9ACA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D3-9490-4010-8342-4FF65A74C8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70B5-FEAE-4322-A837-877299A9ACA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D3-9490-4010-8342-4FF65A74C8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70B5-FEAE-4322-A837-877299A9ACA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D3-9490-4010-8342-4FF65A74C8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70B5-FEAE-4322-A837-877299A9ACA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D3-9490-4010-8342-4FF65A74C8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70B5-FEAE-4322-A837-877299A9ACA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D3-9490-4010-8342-4FF65A74C8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70B5-FEAE-4322-A837-877299A9ACA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D3-9490-4010-8342-4FF65A74C8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70B5-FEAE-4322-A837-877299A9ACA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D3-9490-4010-8342-4FF65A74C8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70B5-FEAE-4322-A837-877299A9ACA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D3-9490-4010-8342-4FF65A74C8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270B5-FEAE-4322-A837-877299A9ACA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548D3-9490-4010-8342-4FF65A74C8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лобок (русско-народная сказка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312" y="104775"/>
            <a:ext cx="5667375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тится колобок по дороге, а навстречу ему заяц"/>
          <p:cNvPicPr/>
          <p:nvPr/>
        </p:nvPicPr>
        <p:blipFill>
          <a:blip r:embed="rId2"/>
          <a:srcRect b="4486"/>
          <a:stretch>
            <a:fillRect/>
          </a:stretch>
        </p:blipFill>
        <p:spPr bwMode="auto">
          <a:xfrm>
            <a:off x="1876425" y="196207"/>
            <a:ext cx="5391150" cy="646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тится колобок по дороге, а навстречу ему волк"/>
          <p:cNvPicPr/>
          <p:nvPr/>
        </p:nvPicPr>
        <p:blipFill>
          <a:blip r:embed="rId2"/>
          <a:srcRect t="6272" b="11111"/>
          <a:stretch>
            <a:fillRect/>
          </a:stretch>
        </p:blipFill>
        <p:spPr bwMode="auto">
          <a:xfrm>
            <a:off x="1947862" y="654395"/>
            <a:ext cx="5248275" cy="554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тится колобок по дороге, а навстречу ему медведь"/>
          <p:cNvPicPr/>
          <p:nvPr/>
        </p:nvPicPr>
        <p:blipFill>
          <a:blip r:embed="rId2"/>
          <a:srcRect t="13510"/>
          <a:stretch>
            <a:fillRect/>
          </a:stretch>
        </p:blipFill>
        <p:spPr bwMode="auto">
          <a:xfrm>
            <a:off x="2134901" y="747712"/>
            <a:ext cx="4874197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Ёлка Новогодняя елка в векторе - продажа иллюстраций в фотобанках - купить - Автор: LoopAll 3D-моделирование - уроки и статьи п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85728"/>
            <a:ext cx="1494555" cy="16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Ёлка Новогодняя елка в векторе - продажа иллюстраций в фотобанках - купить - Автор: LoopAll 3D-моделирование - уроки и статьи п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5728"/>
            <a:ext cx="1494555" cy="16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Ёлка Новогодняя елка в векторе - продажа иллюстраций в фотобанках - купить - Автор: LoopAll 3D-моделирование - уроки и статьи п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85728"/>
            <a:ext cx="1494555" cy="16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Ёлка Новогодняя елка в векторе - продажа иллюстраций в фотобанках - купить - Автор: LoopAll 3D-моделирование - уроки и статьи п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1494555" cy="16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Мариупольская общеобразовательная школа I-III ступеней 41 Уроки математики в 6 классе по теме"/>
          <p:cNvPicPr/>
          <p:nvPr/>
        </p:nvPicPr>
        <p:blipFill>
          <a:blip r:embed="rId3"/>
          <a:srcRect l="26667" t="14259" r="27917" b="29259"/>
          <a:stretch>
            <a:fillRect/>
          </a:stretch>
        </p:blipFill>
        <p:spPr bwMode="auto">
          <a:xfrm>
            <a:off x="7143768" y="2285992"/>
            <a:ext cx="1295400" cy="120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Мариупольская общеобразовательная школа I-III ступеней 41 Уроки математики в 6 классе по теме"/>
          <p:cNvPicPr/>
          <p:nvPr/>
        </p:nvPicPr>
        <p:blipFill>
          <a:blip r:embed="rId3"/>
          <a:srcRect l="26667" t="14259" r="27917" b="29259"/>
          <a:stretch>
            <a:fillRect/>
          </a:stretch>
        </p:blipFill>
        <p:spPr bwMode="auto">
          <a:xfrm>
            <a:off x="5857884" y="2285992"/>
            <a:ext cx="1295400" cy="120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Мариупольская общеобразовательная школа I-III ступеней 41 Уроки математики в 6 классе по теме"/>
          <p:cNvPicPr/>
          <p:nvPr/>
        </p:nvPicPr>
        <p:blipFill>
          <a:blip r:embed="rId3"/>
          <a:srcRect l="26667" t="14259" r="27917" b="29259"/>
          <a:stretch>
            <a:fillRect/>
          </a:stretch>
        </p:blipFill>
        <p:spPr bwMode="auto">
          <a:xfrm>
            <a:off x="4572000" y="2214554"/>
            <a:ext cx="1295400" cy="120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Мариупольская общеобразовательная школа I-III ступеней 41 Уроки математики в 6 классе по теме"/>
          <p:cNvPicPr/>
          <p:nvPr/>
        </p:nvPicPr>
        <p:blipFill>
          <a:blip r:embed="rId3"/>
          <a:srcRect l="26667" t="14259" r="27917" b="29259"/>
          <a:stretch>
            <a:fillRect/>
          </a:stretch>
        </p:blipFill>
        <p:spPr bwMode="auto">
          <a:xfrm>
            <a:off x="3286116" y="2214554"/>
            <a:ext cx="1295400" cy="120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Мариупольская общеобразовательная школа I-III ступеней 41 Уроки математики в 6 классе по теме"/>
          <p:cNvPicPr/>
          <p:nvPr/>
        </p:nvPicPr>
        <p:blipFill>
          <a:blip r:embed="rId3"/>
          <a:srcRect l="26667" t="14259" r="27917" b="29259"/>
          <a:stretch>
            <a:fillRect/>
          </a:stretch>
        </p:blipFill>
        <p:spPr bwMode="auto">
          <a:xfrm>
            <a:off x="2000232" y="2214554"/>
            <a:ext cx="1295400" cy="120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Мариупольская общеобразовательная школа I-III ступеней 41 Уроки математики в 6 классе по теме"/>
          <p:cNvPicPr/>
          <p:nvPr/>
        </p:nvPicPr>
        <p:blipFill>
          <a:blip r:embed="rId3"/>
          <a:srcRect l="26667" t="14259" r="27917" b="29259"/>
          <a:stretch>
            <a:fillRect/>
          </a:stretch>
        </p:blipFill>
        <p:spPr bwMode="auto">
          <a:xfrm>
            <a:off x="714348" y="2214554"/>
            <a:ext cx="1295400" cy="120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Запоминалки для изучения английских слов - Tatty Romaniuk - Свитмам"/>
          <p:cNvPicPr/>
          <p:nvPr/>
        </p:nvPicPr>
        <p:blipFill>
          <a:blip r:embed="rId4"/>
          <a:srcRect l="2902" t="22045" r="5013" b="36422"/>
          <a:stretch>
            <a:fillRect/>
          </a:stretch>
        </p:blipFill>
        <p:spPr bwMode="auto">
          <a:xfrm>
            <a:off x="3571868" y="3571876"/>
            <a:ext cx="1849682" cy="68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Запоминалки для изучения английских слов - Tatty Romaniuk - Свитмам"/>
          <p:cNvPicPr/>
          <p:nvPr/>
        </p:nvPicPr>
        <p:blipFill>
          <a:blip r:embed="rId4"/>
          <a:srcRect l="2902" t="22045" r="5013" b="36422"/>
          <a:stretch>
            <a:fillRect/>
          </a:stretch>
        </p:blipFill>
        <p:spPr bwMode="auto">
          <a:xfrm>
            <a:off x="7143768" y="3571876"/>
            <a:ext cx="1849682" cy="68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Запоминалки для изучения английских слов - Tatty Romaniuk - Свитмам"/>
          <p:cNvPicPr/>
          <p:nvPr/>
        </p:nvPicPr>
        <p:blipFill>
          <a:blip r:embed="rId4"/>
          <a:srcRect l="2902" t="22045" r="5013" b="36422"/>
          <a:stretch>
            <a:fillRect/>
          </a:stretch>
        </p:blipFill>
        <p:spPr bwMode="auto">
          <a:xfrm>
            <a:off x="5500694" y="3571876"/>
            <a:ext cx="1849682" cy="68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Запоминалки для изучения английских слов - Tatty Romaniuk - Свитмам"/>
          <p:cNvPicPr/>
          <p:nvPr/>
        </p:nvPicPr>
        <p:blipFill>
          <a:blip r:embed="rId4"/>
          <a:srcRect l="2902" t="22045" r="5013" b="36422"/>
          <a:stretch>
            <a:fillRect/>
          </a:stretch>
        </p:blipFill>
        <p:spPr bwMode="auto">
          <a:xfrm>
            <a:off x="1857356" y="3571876"/>
            <a:ext cx="1849682" cy="68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Запоминалки для изучения английских слов - Tatty Romaniuk - Свитмам"/>
          <p:cNvPicPr/>
          <p:nvPr/>
        </p:nvPicPr>
        <p:blipFill>
          <a:blip r:embed="rId4"/>
          <a:srcRect l="2902" t="22045" r="5013" b="36422"/>
          <a:stretch>
            <a:fillRect/>
          </a:stretch>
        </p:blipFill>
        <p:spPr bwMode="auto">
          <a:xfrm>
            <a:off x="0" y="3643314"/>
            <a:ext cx="1849682" cy="68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Овал 18"/>
          <p:cNvSpPr/>
          <p:nvPr/>
        </p:nvSpPr>
        <p:spPr>
          <a:xfrm>
            <a:off x="3500430" y="4643446"/>
            <a:ext cx="2643206" cy="20002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5214942" y="5929330"/>
            <a:ext cx="257175" cy="247650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5143504" y="5072074"/>
            <a:ext cx="257175" cy="247650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4286248" y="5929330"/>
            <a:ext cx="257175" cy="247650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4214810" y="5072074"/>
            <a:ext cx="257175" cy="247650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тится колобок по дороге, а навстречу ему лиса"/>
          <p:cNvPicPr/>
          <p:nvPr/>
        </p:nvPicPr>
        <p:blipFill>
          <a:blip r:embed="rId2"/>
          <a:srcRect t="16092"/>
          <a:stretch>
            <a:fillRect/>
          </a:stretch>
        </p:blipFill>
        <p:spPr bwMode="auto">
          <a:xfrm>
            <a:off x="1714480" y="428604"/>
            <a:ext cx="564360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2014-11-03T06:59:43Z</dcterms:created>
  <dcterms:modified xsi:type="dcterms:W3CDTF">2014-11-03T07:07:05Z</dcterms:modified>
</cp:coreProperties>
</file>