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717" autoAdjust="0"/>
  </p:normalViewPr>
  <p:slideViewPr>
    <p:cSldViewPr snapToObjects="1">
      <p:cViewPr varScale="1">
        <p:scale>
          <a:sx n="40" d="100"/>
          <a:sy n="40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AC10838-23AD-44BF-80E9-1FCFEB0EB46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D78259-3360-46AE-A5C6-FC553D84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dissolve/>
    <p:sndAc>
      <p:stSnd>
        <p:snd r:embed="rId13" name="camera.wav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bin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1580253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пособия, разработанные мною и используемые в работе с детьми раннего возраста при организации образовательного процесса 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области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физического развития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3265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ГБДОУ Детский сад № 25. </a:t>
            </a:r>
          </a:p>
          <a:p>
            <a:pPr algn="ctr"/>
            <a:r>
              <a:rPr lang="ru-RU" dirty="0" smtClean="0"/>
              <a:t>Выборгский район. </a:t>
            </a:r>
          </a:p>
          <a:p>
            <a:pPr algn="ctr"/>
            <a:r>
              <a:rPr lang="ru-RU" dirty="0" smtClean="0"/>
              <a:t>Город Санкт-Петербург. </a:t>
            </a:r>
          </a:p>
          <a:p>
            <a:pPr algn="ctr"/>
            <a:r>
              <a:rPr lang="ru-RU" dirty="0" smtClean="0"/>
              <a:t>2015 год.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021288"/>
            <a:ext cx="729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высшей категории Баузина Татьяна Викторовна.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1888"/>
            <a:ext cx="1639838" cy="1521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34136"/>
            <a:ext cx="3024336" cy="1691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37046"/>
            <a:ext cx="1423814" cy="1784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4948"/>
            <a:ext cx="1512168" cy="11341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Пояснительная записка.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Применение нестандартных пособий вносит разнообразие в физические занятия, позволяет шире использовать знакомые упражнения. Нестандартное оборудование объединяет физкультуру с игрой, что создает условия для наиболее полного самовыражения ребенка в двигательной деятельности. Использование ярких цветных пособий повышает у детей интерес к занятиям, придает им необходимую эмоциональную окраску.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44" y="329921"/>
            <a:ext cx="1049536" cy="7871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8" y="253977"/>
            <a:ext cx="1514580" cy="93904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1521219"/>
            <a:ext cx="77048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/>
              <a:t>Новое физкультурное оборудование — это всегда дополнительный стимул активизации физкультурно-оздоровительной работы с детьми. Многообразен и непредсказуем мир вещей, способных обрести вторую жизнь благодаря творчеству, выдумке и умелым рукам.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37" y="5229200"/>
            <a:ext cx="1970386" cy="1041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1" y="363352"/>
            <a:ext cx="1224136" cy="1013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14578"/>
            <a:ext cx="1043755" cy="1056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8"/>
          <a:stretch/>
        </p:blipFill>
        <p:spPr>
          <a:xfrm>
            <a:off x="7236296" y="386055"/>
            <a:ext cx="1332376" cy="969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82681"/>
            <a:ext cx="2304256" cy="1238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83526"/>
            <a:ext cx="755154" cy="755154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Сделанные мною пособия являются многофункциональными. Они используются в общеразвивающих упражнениях, в основных движениях, соревнованиях, на праздниках и развлечениях. Эти бесполезные на первый взгляд предметы превратились в забавные игрушки и пособия для выполнения различных упражнений и корригирующих гимнастик.</a:t>
            </a:r>
          </a:p>
        </p:txBody>
      </p:sp>
      <p:pic>
        <p:nvPicPr>
          <p:cNvPr id="4" name="Рисунок 3" descr="SAM_3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307880"/>
            <a:ext cx="1584176" cy="1188132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AM_3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2574" y="5309076"/>
            <a:ext cx="934836" cy="1246448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SAM_33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336059"/>
            <a:ext cx="1584176" cy="1188132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50988"/>
            <a:ext cx="1066118" cy="1142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29" y="5303404"/>
            <a:ext cx="720080" cy="111068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764704"/>
            <a:ext cx="748883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«Волшебные гнёздышки».</a:t>
            </a:r>
          </a:p>
          <a:p>
            <a:r>
              <a:rPr lang="ru-RU" sz="3200" dirty="0" smtClean="0"/>
              <a:t>Цель: Обогащать и активизировать словарь детей за счёт слов – названий предметов, объектов, их действий с ними, некоторых ярко выраженных частей и свойств предметов (цвет, форма, размер, характер поверхности). Учить передвигаться по площадке, следуя указаниям, которые даются в игровой форме. </a:t>
            </a:r>
          </a:p>
          <a:p>
            <a:r>
              <a:rPr lang="ru-RU" dirty="0" smtClean="0"/>
              <a:t>Для игры «Волшебные гнёзда» мною изготовлены пособия: яйца «киндеров» (большие и маленькие), для погремушек разного цвета, обручи по цвету «киндеров».</a:t>
            </a:r>
          </a:p>
          <a:p>
            <a:r>
              <a:rPr lang="ru-RU" sz="3200" dirty="0" smtClean="0"/>
              <a:t> </a:t>
            </a:r>
          </a:p>
          <a:p>
            <a:pPr algn="ctr"/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 descr="SAM_3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68910"/>
            <a:ext cx="1296144" cy="1188727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379"/>
            <a:ext cx="628650" cy="62865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93" y="2852936"/>
            <a:ext cx="628650" cy="62865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653136"/>
            <a:ext cx="628650" cy="62865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17948"/>
            <a:ext cx="74888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«Разноцветные корзинки».</a:t>
            </a:r>
          </a:p>
          <a:p>
            <a:pPr algn="ctr"/>
            <a:r>
              <a:rPr lang="ru-RU" sz="3200" dirty="0" smtClean="0"/>
              <a:t>Цель: Развивать быстроту реакции, желание детей активно включаться</a:t>
            </a:r>
          </a:p>
          <a:p>
            <a:r>
              <a:rPr lang="ru-RU" sz="3200" dirty="0" smtClean="0"/>
              <a:t> в речевое взаимодействие, направленное на развитие умения понимать обращённую к ним речь, с опорой и без опоры на наглядность. </a:t>
            </a:r>
          </a:p>
          <a:p>
            <a:r>
              <a:rPr lang="ru-RU" sz="3200" dirty="0" smtClean="0"/>
              <a:t>  </a:t>
            </a:r>
            <a:r>
              <a:rPr lang="ru-RU" sz="2400" dirty="0" smtClean="0"/>
              <a:t>Для игры «Разноцветные карзинки» мною изготовлены пособия:  основные цвета корзинок и самодельные «киндеры» для конкурса (кто быстрей соберёт в корзину).</a:t>
            </a:r>
          </a:p>
          <a:p>
            <a:r>
              <a:rPr lang="ru-RU" sz="3200" dirty="0" smtClean="0"/>
              <a:t> </a:t>
            </a:r>
          </a:p>
          <a:p>
            <a:pPr algn="ctr"/>
            <a:endParaRPr lang="ru-RU" sz="3200" dirty="0" smtClean="0"/>
          </a:p>
        </p:txBody>
      </p:sp>
      <p:pic>
        <p:nvPicPr>
          <p:cNvPr id="4" name="Рисунок 3" descr="SAM_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12" y="404664"/>
            <a:ext cx="1741808" cy="130635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AM_3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04664"/>
            <a:ext cx="1080120" cy="144016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548680"/>
            <a:ext cx="813690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«Весёлые погремушки».</a:t>
            </a:r>
          </a:p>
          <a:p>
            <a:r>
              <a:rPr lang="ru-RU" sz="3200" dirty="0" smtClean="0"/>
              <a:t>Цель: Учить выполнять движения, согласно тексту. Обогащать детский двигательный опыт, способствовать освоению основных движений, развитию интереса к подвижным играм и согласованным двигательным действиям.  Развивать ритмичные движения детей, повторяя за воспитателем.</a:t>
            </a:r>
          </a:p>
          <a:p>
            <a:r>
              <a:rPr lang="ru-RU" sz="3200" dirty="0" smtClean="0"/>
              <a:t> </a:t>
            </a:r>
            <a:r>
              <a:rPr lang="ru-RU" sz="2400" dirty="0" smtClean="0"/>
              <a:t>Для игры «Весёлые погремушки» мною изготовлены пособия: погремушки - «киндеры» по количеству детей.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3200" dirty="0" smtClean="0"/>
              <a:t> </a:t>
            </a:r>
          </a:p>
          <a:p>
            <a:pPr algn="ctr"/>
            <a:endParaRPr lang="ru-RU" sz="3200" dirty="0" smtClean="0"/>
          </a:p>
          <a:p>
            <a:pPr algn="ctr"/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648073" cy="7031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SAM_3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76600"/>
            <a:ext cx="1757908" cy="1318431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777" y="332656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/>
              <a:t>Таким образом, применяя нетрадиционное оборудование на физкультурных занятиях, играх и игровых упражнениях, эстафетах, занятиях на свежем воздухе мы повышаем интерес детей к различным видам двигательной деятельности, увеличиваем объём двигательной активности, поднимаем эмоциональный настрой.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3" y="4662002"/>
            <a:ext cx="864096" cy="1332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4529"/>
            <a:ext cx="3851920" cy="2070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53136"/>
            <a:ext cx="1219306" cy="121930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427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Удача</dc:creator>
  <cp:lastModifiedBy>Удача</cp:lastModifiedBy>
  <cp:revision>32</cp:revision>
  <dcterms:created xsi:type="dcterms:W3CDTF">2015-01-31T04:42:56Z</dcterms:created>
  <dcterms:modified xsi:type="dcterms:W3CDTF">2015-02-17T14:03:03Z</dcterms:modified>
</cp:coreProperties>
</file>