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3" r:id="rId5"/>
    <p:sldId id="265" r:id="rId6"/>
    <p:sldId id="267" r:id="rId7"/>
    <p:sldId id="269" r:id="rId8"/>
    <p:sldId id="271" r:id="rId9"/>
    <p:sldId id="273" r:id="rId10"/>
    <p:sldId id="275" r:id="rId11"/>
    <p:sldId id="277" r:id="rId12"/>
    <p:sldId id="279" r:id="rId13"/>
    <p:sldId id="281" r:id="rId14"/>
    <p:sldId id="283" r:id="rId15"/>
    <p:sldId id="285" r:id="rId16"/>
    <p:sldId id="287" r:id="rId17"/>
    <p:sldId id="289" r:id="rId18"/>
    <p:sldId id="291" r:id="rId19"/>
    <p:sldId id="293" r:id="rId20"/>
    <p:sldId id="29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408BE-2B62-412E-9F9B-F5A01F3E5272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297A4-8149-4625-87DD-D381F4D42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img_url=http://school33.edusite.ru/images/p101_01_10_12-6.jpg&amp;iorient=&amp;ih=&amp;icolor=&amp;p=6&amp;site=&amp;text=%D0%B0%D1%80%D1%82%D0%B8%D0%BA%D1%83%D0%BB%D1%8F%D1%86%D0%B8%D0%BE%D0%BD%D0%BD%D0%B0%D1%8F%20%D0%B3%D0%B8%D0%BC%D0%BD%D0%B0%D1%81%D1%82%D0%B8%D0%BA%D0%B0&amp;iw=&amp;wp=&amp;pos=184&amp;recent=&amp;type=&amp;isize=&amp;rpt=simage&amp;itype=&amp;nojs=1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images.yandex.ru/yandsearch?img_url=http://neuch.org/fimg/talantlibyedeti.jpg&amp;iorient=&amp;ih=&amp;icolor=&amp;site=&amp;text=%D0%B4%D0%B5%D1%82%D0%B8&amp;iw=&amp;wp=&amp;pos=28&amp;recent=&amp;type=&amp;isize=&amp;rpt=simage&amp;itype=&amp;nojs=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yandex.ru/yandsearch?img_url=http://do2.gendocs.ru/pars_docs/tw_refs/421/420517/420517_html_24352447.jpg&amp;iorient=&amp;ih=&amp;icolor=&amp;p=14&amp;site=&amp;text=%D0%B0%D1%80%D1%82%D0%B8%D0%BA%D1%83%D0%BB%D1%8F%D1%86%D0%B8%D0%BE%D0%BD%D0%BD%D0%B0%D1%8F%20%D0%B3%D0%B8%D0%BC%D0%BD%D0%B0%D1%81%D1%82%D0%B8%D0%BA%D0%B0&amp;iw=&amp;wp=&amp;pos=437&amp;recent=&amp;type=&amp;isize=&amp;rpt=simage&amp;itype=&amp;nojs=1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images.yandex.ru/yandsearch?img_url=http://do2.gendocs.ru/pars_docs/tw_refs/421/420517/420517_html_34e1b52b.jpg&amp;iorient=&amp;ih=&amp;icolor=&amp;p=14&amp;site=&amp;text=%D0%B0%D1%80%D1%82%D0%B8%D0%BA%D1%83%D0%BB%D1%8F%D1%86%D0%B8%D0%BE%D0%BD%D0%BD%D0%B0%D1%8F%20%D0%B3%D0%B8%D0%BC%D0%BD%D0%B0%D1%81%D1%82%D0%B8%D0%BA%D0%B0&amp;iw=&amp;wp=&amp;pos=438&amp;recent=&amp;type=&amp;isize=&amp;rpt=simage&amp;itype=&amp;nojs=1" TargetMode="External"/><Relationship Id="rId9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images.yandex.ru/yandsearch?img_url=http://lib.podelise.ru/tw_files2/urls_35/2/d-1793/1793_html_2d6907b8.jpg&amp;iorient=&amp;ih=&amp;nojs=1&amp;icolor=&amp;site=&amp;text=%D0%B0%D1%80%D1%82%D0%B8%D0%BA%D1%83%D0%BB%D1%8F%D1%86%D0%B8%D0%BE%D0%BD%D0%BD%D0%B0%D1%8F%20%D0%B3%D0%B8%D0%BC%D0%BD%D0%B0%D1%81%D1%82%D0%B8%D0%BA%D0%B0%20%D0%BA%D0%B0%D1%87%D0%B5%D0%BB%D0%B8&amp;iw=&amp;wp=&amp;pos=27&amp;recent=&amp;type=&amp;isize=&amp;rpt=simage&amp;itype=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2.jpeg"/><Relationship Id="rId4" Type="http://schemas.openxmlformats.org/officeDocument/2006/relationships/hyperlink" Target="http://images.yandex.ru/yandsearch?img_url=http://mdoy18.caduk.ru/images/p15_clip_image037.jpg&amp;iorient=&amp;ih=&amp;icolor=&amp;p=4&amp;site=&amp;text=%D0%B0%D1%80%D1%82%D0%B8%D0%BA%D1%83%D0%BB%D1%8F%D1%86%D0%B8%D0%BE%D0%BD%D0%BD%D0%B0%D1%8F%20%D0%B3%D0%B8%D0%BC%D0%BD%D0%B0%D1%81%D1%82%D0%B8%D0%BA%D0%B0%20%D1%80%D0%B5%D0%B1%D1%91%D0%BD%D0%BE%D0%BA%20%D0%BF%D0%BE%D0%BA%D0%B0%D0%B7%D1%8B%D0%B2%D0%B0%D0%B5%D1%82%20%D1%8F%D0%B7%D1%8B%D0%BA&amp;iw=&amp;wp=&amp;pos=139&amp;recent=&amp;type=&amp;isize=&amp;rpt=simage&amp;itype=&amp;nojs=1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images.yandex.ru/yandsearch?img_url=http://900igr.net/datai/doshkolnoe-obrazovanie/Artikuljatsionnaja-gimnastika/0005-001-Artikuljatsionnoe-uprazhnenie-Rascheska.jpg&amp;iorient=&amp;ih=&amp;nojs=1&amp;icolor=&amp;site=&amp;text=%D0%B0%D1%80%D1%82%D0%B8%D0%BA%D1%83%D0%BB%D1%8F%D1%86%D0%B8%D0%BE%D0%BD%D0%BD%D0%B0%D1%8F%20%D0%B3%D0%B8%D0%BC%D0%BD%D0%B0%D1%81%D1%82%D0%B8%D0%BA%D0%B0%20%D1%80%D0%B0%D1%81%D1%87%D0%B5%D1%81%D0%BA%D0%B0&amp;iw=&amp;wp=&amp;pos=3&amp;recent=&amp;type=&amp;isize=&amp;rpt=simage&amp;itype=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4.jpeg"/><Relationship Id="rId4" Type="http://schemas.openxmlformats.org/officeDocument/2006/relationships/hyperlink" Target="http://images.yandex.ru/yandsearch?img_url=http://flashfan.ru/d/125541/d/1054619401_5.jpg&amp;iorient=&amp;ih=&amp;icolor=&amp;site=&amp;text=%D1%80%D0%B0%D1%81%D1%87%D1%91%D1%81%D0%BA%D0%B0&amp;iw=&amp;wp=&amp;pos=11&amp;recent=&amp;type=&amp;isize=&amp;rpt=simage&amp;itype=&amp;nojs=1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images.yandex.ru/yandsearch?text=%D0%B0%D1%80%D1%82%D0%B8%D0%BA%D1%83%D0%BB%D1%8F%D1%86%D0%B8%D0%BE%D0%BD%D0%BD%D0%B0%D1%8F%20%D0%B3%D0%B8%D0%BC%D0%BD%D0%B0%D1%81%D1%82%D0%B8%D0%BA%D0%B0%20%D0%BB%D0%BE%D1%88%D0%B0%D0%B4%D0%BA%D0%B0&amp;img_url=http://kak.znate.ru/pars_docs/refs/28/27140/27140_html_m40ceda61.jpg&amp;pos=1&amp;rpt=simage&amp;nojs=1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6.jpeg"/><Relationship Id="rId4" Type="http://schemas.openxmlformats.org/officeDocument/2006/relationships/hyperlink" Target="http://images.yandex.ru/yandsearch?text=%D0%B0%D1%80%D1%82%D0%B8%D0%BA%D1%83%D0%BB%D1%8F%D1%86%D0%B8%D0%BE%D0%BD%D0%BD%D0%B0%D1%8F%20%D0%B3%D0%B8%D0%BC%D0%BD%D0%B0%D1%81%D1%82%D0%B8%D0%BA%D0%B0%20%D0%BB%D0%BE%D1%88%D0%B0%D0%B4%D0%BA%D0%B0&amp;img_url=http://logoportal.ru/wp-content/uploads/2011/12/loshadka.jpg&amp;pos=0&amp;rpt=simage&amp;nojs=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images.yandex.ru/yandsearch?img_url=http://www.pedlib.ru/books1/3/0298/image062.jpg&amp;iorient=&amp;ih=&amp;icolor=&amp;p=1&amp;site=&amp;text=%D0%B0%D1%80%D1%82%D0%B8%D0%BA%D1%83%D0%BB%D1%8F%D1%86%D0%B8%D0%BE%D0%BD%D0%BD%D0%B0%D1%8F%20%D0%B3%D0%B8%D0%BC%D0%BD%D0%B0%D1%81%D1%82%D0%B8%D0%BA%D0%B0%20%D1%80%D0%B5%D0%B1%D1%91%D0%BD%D0%BE%D0%BA%20%D0%BF%D0%BE%D0%BA%D0%B0%D0%B7%D1%8B%D0%B2%D0%B0%D0%B5%D1%82%20%D1%8F%D0%B7%D1%8B%D0%BA&amp;iw=&amp;wp=&amp;pos=55&amp;recent=&amp;type=&amp;isize=&amp;rpt=simage&amp;itype=&amp;nojs=1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8.jpeg"/><Relationship Id="rId4" Type="http://schemas.openxmlformats.org/officeDocument/2006/relationships/hyperlink" Target="http://images.yandex.ru/yandsearch?img_url=http://narod.yandex.ru/clipart/2001/snack1.gif&amp;iorient=&amp;ih=&amp;icolor=&amp;p=2&amp;site=&amp;text=%D0%B7%D0%BC%D0%B5%D1%8F&amp;iw=&amp;wp=&amp;pos=74&amp;recent=&amp;type=&amp;isize=&amp;rpt=simage&amp;itype=&amp;nojs=1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hyperlink" Target="http://images.yandex.ru/yandsearch?img_url=http://www.pedlib.ru/books1/3/0298/image044.jpg&amp;iorient=&amp;ih=&amp;icolor=&amp;site=&amp;text=%D0%B0%D1%80%D1%82%D0%B8%D0%BA%D1%83%D0%BB%D1%8F%D1%86%D0%B8%D0%BE%D0%BD%D0%BD%D0%B0%D1%8F%20%D0%B3%D0%B8%D0%BC%D0%BD%D0%B0%D1%81%D1%82%D0%B8%D0%BA%D0%B0%20%D1%84%D1%83%D1%82%D0%B1%D0%BE%D0%BB&amp;iw=&amp;wp=&amp;pos=8&amp;recent=&amp;type=&amp;isize=&amp;rpt=simage&amp;itype=&amp;nojs=1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0.jpeg"/><Relationship Id="rId4" Type="http://schemas.openxmlformats.org/officeDocument/2006/relationships/hyperlink" Target="http://images.yandex.ru/yandsearch?img_url=http://static.vmurmanske.ru/serverdata/events_info/2007/imgFull.jpg&amp;iorient=&amp;ih=&amp;icolor=&amp;site=&amp;text=%D1%84%D1%83%D1%82%D0%B1%D0%BE%D0%BB&amp;iw=&amp;wp=&amp;pos=5&amp;recent=&amp;type=&amp;isize=&amp;rpt=simage&amp;itype=&amp;nojs=1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7" Type="http://schemas.openxmlformats.org/officeDocument/2006/relationships/image" Target="../media/image33.jpeg"/><Relationship Id="rId2" Type="http://schemas.openxmlformats.org/officeDocument/2006/relationships/hyperlink" Target="http://images.yandex.ru/yandsearch?img_url=http://www.pedlib.ru/books1/3/0298/image008.jpg&amp;iorient=&amp;ih=&amp;icolor=&amp;site=&amp;text=%D0%B0%D1%80%D1%82%D0%B8%D0%BA%D1%83%D0%BB%D1%8F%D1%86%D0%B8%D0%BE%D0%BD%D0%BD%D0%B0%D1%8F%20%D0%B3%D0%B8%D0%BC%D0%BD%D0%B0%D1%81%D1%82%D0%B8%D0%BA%D0%B0%20%D1%81%D0%BB%D0%BE%D0%BD%D0%B8%D0%BA&amp;iw=&amp;wp=&amp;pos=12&amp;recent=&amp;type=&amp;isize=&amp;rpt=simage&amp;itype=&amp;nojs=1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images.yandex.ru/yandsearch?img_url=http://mdoy12.caduk.ru/images/p15_nastslon.jpg&amp;iorient=&amp;ih=&amp;icolor=&amp;p=12&amp;site=&amp;text=%D0%B0%D1%80%D1%82%D0%B8%D0%BA%D1%83%D0%BB%D1%8F%D1%86%D0%B8%D0%BE%D0%BD%D0%BD%D0%B0%D1%8F%20%D0%B3%D0%B8%D0%BC%D0%BD%D0%B0%D1%81%D1%82%D0%B8%D0%BA%D0%B0&amp;iw=&amp;wp=&amp;pos=371&amp;recent=&amp;type=&amp;isize=&amp;rpt=simage&amp;itype=&amp;nojs=1" TargetMode="External"/><Relationship Id="rId5" Type="http://schemas.openxmlformats.org/officeDocument/2006/relationships/image" Target="../media/image32.jpeg"/><Relationship Id="rId4" Type="http://schemas.openxmlformats.org/officeDocument/2006/relationships/hyperlink" Target="http://images.yandex.ru/yandsearch?img_url=http://www.bbc.co.uk/radio4/worldonthemove/image/2/622/451/2/images/elephant-kruger.jpg&amp;iorient=&amp;ih=&amp;icolor=&amp;p=3&amp;site=&amp;text=%D0%B0%D1%80%D1%82%D0%B8%D0%BA%D1%83%D0%BB%D1%8F%D1%86%D0%B8%D0%BE%D0%BD%D0%BD%D0%B0%D1%8F%20%D0%B3%D0%B8%D0%BC%D0%BD%D0%B0%D1%81%D1%82%D0%B8%D0%BA%D0%B0%20%D1%81%D0%BB%D0%BE%D0%BD%D0%B8%D0%BA&amp;iw=&amp;wp=&amp;pos=105&amp;recent=&amp;type=&amp;isize=&amp;rpt=simage&amp;itype=&amp;nojs=1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hyperlink" Target="http://images.yandex.ru/yandsearch?img_url=http://kak.znate.ru/pars_docs/refs/28/27140/27140_html_m3e0fbf3e.jpg&amp;iorient=&amp;ih=&amp;icolor=&amp;site=&amp;text=%D0%B0%D1%80%D1%82%D0%B8%D0%BA%D1%83%D0%BB%D1%8F%D1%86%D0%B8%D0%BE%D0%BD%D0%BD%D0%B0%D1%8F%20%D0%B3%D0%B8%D0%BC%D0%BD%D0%B0%D1%81%D1%82%D0%B8%D0%BA%D0%B0%20%D0%B7%D0%B0%D0%B1%D0%BE%D1%80%D1%87%D0%B8%D0%BA&amp;iw=&amp;wp=&amp;pos=14&amp;recent=&amp;type=&amp;isize=&amp;rpt=simage&amp;itype=&amp;nojs=1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5.jpeg"/><Relationship Id="rId4" Type="http://schemas.openxmlformats.org/officeDocument/2006/relationships/hyperlink" Target="http://images.yandex.ru/yandsearch?img_url=http://dachadecor.ru/images/stories/krashenie_zabori_dlya_dachi.jpg&amp;iorient=&amp;ih=&amp;icolor=&amp;site=&amp;text=%D0%BA%D1%80%D0%B0%D1%81%D1%8F%D1%82%20%D0%B7%D0%B0%D0%B1%D0%BE%D1%80%D1%87%D0%B8%D0%BA&amp;iw=&amp;wp=&amp;pos=0&amp;recent=&amp;type=&amp;isize=&amp;rpt=simage&amp;itype=&amp;nojs=1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jpeg"/><Relationship Id="rId3" Type="http://schemas.openxmlformats.org/officeDocument/2006/relationships/image" Target="../media/image36.jpeg"/><Relationship Id="rId7" Type="http://schemas.openxmlformats.org/officeDocument/2006/relationships/image" Target="../media/image38.jpeg"/><Relationship Id="rId2" Type="http://schemas.openxmlformats.org/officeDocument/2006/relationships/hyperlink" Target="http://images.yandex.ru/yandsearch?img_url=http://logoped.sch996.edusite.ru/images/clip_image008.jpg&amp;iorient=&amp;ih=&amp;icolor=&amp;site=&amp;text=%D0%B0%D1%80%D1%82%D0%B8%D0%BA%D1%83%D0%BB%D1%8F%D1%86%D0%B8%D0%BE%D0%BD%D0%BD%D0%B0%D1%8F%20%D0%B3%D0%B8%D0%BC%D0%BD%D0%B0%D1%81%D1%82%D0%B8%D0%BA%D0%B0%20%D0%BA%D0%B0%D1%87%D0%B5%D0%BB%D0%B8&amp;iw=&amp;wp=&amp;pos=10&amp;recent=&amp;type=&amp;isize=&amp;rpt=simage&amp;itype=&amp;nojs=1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images.yandex.ru/yandsearch?img_url=http://i267.photobucket.com/albums/ii302/christine_derbyshire/Ooak%20Babys/swing.gif?t=1208550818&amp;iorient=&amp;ih=&amp;icolor=&amp;p=2&amp;site=&amp;text=%D0%B4%D0%B5%D1%82%D0%B8%20%D0%BA%D0%B0%D1%87%D0%B0%D1%8E%D1%82%D1%81%D1%8F%20%D0%BD%D0%B0%20%D0%BA%D0%B0%D1%87%D0%B5%D0%BB%D1%8F%D1%85&amp;iw=&amp;wp=&amp;pos=60&amp;recent=&amp;type=&amp;isize=&amp;rpt=simage&amp;itype=&amp;nojs=1" TargetMode="External"/><Relationship Id="rId5" Type="http://schemas.openxmlformats.org/officeDocument/2006/relationships/image" Target="../media/image37.jpeg"/><Relationship Id="rId4" Type="http://schemas.openxmlformats.org/officeDocument/2006/relationships/hyperlink" Target="http://images.yandex.ru/yandsearch?img_url=http://lib.convdocs.org/pars_docs/refs/55/54599/54599_html_m13f4958.jpg&amp;iorient=&amp;ih=&amp;icolor=&amp;p=2&amp;site=&amp;text=%D0%B0%D1%80%D1%82%D0%B8%D0%BA%D1%83%D0%BB%D1%8F%D1%86%D0%B8%D0%BE%D0%BD%D0%BD%D0%B0%D1%8F%20%D0%B3%D0%B8%D0%BC%D0%BD%D0%B0%D1%81%D1%82%D0%B8%D0%BA%D0%B0%20%D0%BA%D0%B0%D1%87%D0%B5%D0%BB%D0%B8&amp;iw=&amp;wp=&amp;pos=82&amp;recent=&amp;type=&amp;isize=&amp;rpt=simage&amp;itype=&amp;nojs=1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hyperlink" Target="http://images.yandex.ru/yandsearch?img_url=http://luchlogoped.43-ozr.edusite.ru/images/p46_mblinchik1m.jpg&amp;iorient=&amp;ih=&amp;icolor=&amp;site=&amp;text=%D0%B0%D1%80%D1%82%D0%B8%D0%BA%D1%83%D0%BB%D1%8F%D1%86%D0%B8%D0%BE%D0%BD%D0%BD%D0%B0%D1%8F%20%D0%B3%D0%B8%D0%BC%D0%BD%D0%B0%D1%81%D1%82%D0%B8%D0%BA%D0%B0%20%D0%B1%D0%BB%D0%B8%D0%BD%D1%87%D0%B8%D0%BA&amp;iw=&amp;wp=&amp;pos=24&amp;recent=&amp;type=&amp;isize=&amp;rpt=simage&amp;itype=&amp;nojs=1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1.jpeg"/><Relationship Id="rId4" Type="http://schemas.openxmlformats.org/officeDocument/2006/relationships/hyperlink" Target="http://images.yandex.ru/yandsearch?img_url=http://img-fotki.yandex.ru/get/5301/julia-kropacheva.3/0_597c6_9a557d52_L&amp;iorient=&amp;ih=&amp;icolor=&amp;p=1&amp;site=&amp;text=%D0%B0%D1%80%D1%82%D0%B8%D0%BA%D1%83%D0%BB%D1%8F%D1%86%D0%B8%D0%BE%D0%BD%D0%BD%D0%B0%D1%8F%20%D0%B3%D0%B8%D0%BC%D0%BD%D0%B0%D1%81%D1%82%D0%B8%D0%BA%D0%B0%20%D0%B1%D0%BB%D0%B8%D0%BD%D1%87%D0%B8%D0%BA&amp;iw=&amp;wp=&amp;pos=30&amp;recent=&amp;type=&amp;isize=&amp;rpt=simage&amp;itype=&amp;nojs=1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hyperlink" Target="http://images.yandex.ru/yandsearch?source=wiz&amp;img_url=http://lib3.podelise.ru/tw_files2/urls_19/6/d-5986/5986_html_m7f666bfc.jpg&amp;p=1&amp;text=%D0%B0%D1%80%D1%82%D0%B8%D0%BA%D1%83%D0%BB%D1%8F%D1%86%D0%B8%D0%BE%D0%BD%D0%BD%D0%B0%D1%8F%20%D0%B3%D0%B8%D0%BC%D0%BD%D0%B0%D1%81%D1%82%D0%B8%D0%BA%D0%B0%20%D0%B2%D0%BA%D1%83%D1%81%D0%BD%D0%BE%D0%B5%20%D0%B2%D0%B0%D1%80%D0%B5%D0%BD%D1%8C%D0%B5&amp;noreask=1&amp;pos=44&amp;lr=213&amp;rpt=simage&amp;nojs=1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3.jpeg"/><Relationship Id="rId4" Type="http://schemas.openxmlformats.org/officeDocument/2006/relationships/hyperlink" Target="http://images.yandex.ru/yandsearch?source=wiz&amp;text=%D0%B0%D1%80%D1%82%D0%B8%D0%BA%D1%83%D0%BB%D1%8F%D1%86%D0%B8%D0%BE%D0%BD%D0%BD%D0%B0%D1%8F%20%D0%B3%D0%B8%D0%BC%D0%BD%D0%B0%D1%81%D1%82%D0%B8%D0%BA%D0%B0%20%D0%B2%D0%BA%D1%83%D1%81%D0%BD%D0%BE%D0%B5%20%D0%B2%D0%B0%D1%80%D0%B5%D0%BD%D1%8C%D0%B5&amp;noreask=1&amp;img_url=http://74207s481.edusite.ru/images/clip_image043.jpg&amp;pos=5&amp;rpt=simage&amp;lr=213&amp;nojs=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ceolte.com/img/307.files/image531.jpg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jpeg"/><Relationship Id="rId4" Type="http://schemas.openxmlformats.org/officeDocument/2006/relationships/hyperlink" Target="http://images.yandex.ru/yandsearch?img_url=http://www.vokrugsveta.ru/img/ann/news/main/2011/10/28/13434.jpg&amp;iorient=&amp;ih=&amp;icolor=&amp;site=&amp;text=%D0%B4%D1%8F%D1%82%D0%B5%D0%BB&amp;iw=&amp;wp=&amp;pos=12&amp;recent=&amp;type=&amp;isize=&amp;rpt=simage&amp;itype=&amp;nojs=1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yandex.ru/yandsearch?img_url=http://logoped.sch996.edusite.ru/images/clip_image010.jpg&amp;iorient=&amp;ih=&amp;nojs=1&amp;icolor=&amp;site=&amp;text=%D0%90%D1%80%D1%82%D0%B8%D0%BA%D1%83%D0%BB%D1%8F%D1%86%D0%B8%D0%BE%D0%BD%D0%BD%D0%B0%D1%8F%20%D0%B3%D0%B8%D0%BC%D0%BD%D0%B0%D1%81%D1%82%D0%B8%D0%BA%D0%B0%20%D0%B3%D1%80%D0%B8%D0%B1%D0%BE%D0%BA&amp;iw=&amp;wp=&amp;pos=0&amp;recent=&amp;type=&amp;isize=&amp;rpt=simage&amp;itype=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jpeg"/><Relationship Id="rId4" Type="http://schemas.openxmlformats.org/officeDocument/2006/relationships/hyperlink" Target="http://images.yandex.ru/yandsearch?img_url=http://fuza.ru/uploads/posts/2011-10/1319031817_3-photo.jpg&amp;iorient=&amp;ih=&amp;icolor=&amp;site=&amp;text=%D0%B3%D0%B0%D1%80%D0%BC%D0%BE%D1%88%D0%BA%D0%B0&amp;iw=&amp;wp=&amp;pos=0&amp;recent=&amp;type=&amp;isize=&amp;rpt=simage&amp;itype=&amp;nojs=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yandex.ru/yandsearch?img_url=http://lib.convdocs.org/pars_docs/refs/55/54599/54599_html_m34be0ff3.jpg&amp;iorient=&amp;ih=&amp;nojs=1&amp;icolor=&amp;site=&amp;text=%D0%B0%D1%80%D1%82%D0%B8%D0%BA%D1%83%D0%BB%D1%8F%D1%86%D0%B8%D0%BE%D0%BD%D0%BD%D0%B0%D1%8F%20%D0%B3%D0%B8%D0%BC%D0%BD%D0%B0%D1%81%D1%82%D0%B8%D0%BA%D0%B0%20%D0%BF%D0%B0%D1%80%D1%83%D1%81&amp;iw=&amp;wp=&amp;pos=14&amp;recent=&amp;type=&amp;isize=&amp;rpt=simage&amp;itype=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jpeg"/><Relationship Id="rId4" Type="http://schemas.openxmlformats.org/officeDocument/2006/relationships/hyperlink" Target="http://images.yandex.ru/yandsearch?img_url=http://img0.liveinternet.ru/images/attach/c/0/43/2/43002956_1240624896_parusnik1.jpg&amp;iorient=&amp;ih=&amp;icolor=&amp;site=&amp;text=%D0%BF%D0%B0%D1%80%D1%83%D1%81&amp;iw=&amp;wp=&amp;pos=25&amp;recent=&amp;type=&amp;isize=&amp;rpt=simage&amp;itype=&amp;nojs=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yandex.ru/yandsearch?img_url=http://logoped.sch996.edusite.ru/images/clip_image012.jpg&amp;iorient=&amp;ih=&amp;icolor=&amp;p=1&amp;site=&amp;text=%D0%BC%D0%B0%D0%BB%D1%8F%D1%80&amp;iw=&amp;wp=&amp;pos=41&amp;recent=&amp;type=&amp;isize=&amp;rpt=simage&amp;itype=&amp;nojs=1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jpeg"/><Relationship Id="rId4" Type="http://schemas.openxmlformats.org/officeDocument/2006/relationships/hyperlink" Target="http://images.yandex.ru/yandsearch?img_url=http://img1.liveinternet.ru/images/attach/c/2/74/509/74509715_4246388_1296632.jpg&amp;iorient=&amp;ih=&amp;icolor=&amp;site=&amp;text=%D0%BC%D0%B0%D0%BB%D1%8F%D1%80&amp;iw=&amp;wp=&amp;pos=4&amp;recent=&amp;type=&amp;isize=&amp;rpt=simage&amp;itype=&amp;nojs=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ages.yandex.ru/yandsearch?img_url=http://kak.znate.ru/pars_docs/refs/28/27140/27140_html_77aeb30a.jpg&amp;iorient=&amp;ih=&amp;nojs=1&amp;icolor=&amp;site=&amp;text=%D0%B0%D1%80%D1%82%D0%B8%D0%BA%D1%83%D0%BB%D1%8F%D1%86%D0%B8%D0%BE%D0%BD%D0%BD%D0%B0%D1%8F%20%D0%B3%D0%B8%D0%BC%D0%BD%D0%B0%D1%81%D1%82%D0%B8%D0%BA%D0%B0%20%D0%9A%D0%B8%D1%81%D0%BA%D0%B0%20%D1%81%D0%B5%D1%80%D0%B4%D0%B8%D1%82%D1%81%D1%8F&amp;iw=&amp;wp=&amp;pos=14&amp;recent=&amp;type=&amp;isize=&amp;rpt=simage&amp;itype=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4.jpeg"/><Relationship Id="rId4" Type="http://schemas.openxmlformats.org/officeDocument/2006/relationships/hyperlink" Target="http://images.yandex.ru/yandsearch?img_url=http://img-fotki.yandex.ru/get/5002/ladyo2004.a/0_4b402_7441ff07_S.jpg&amp;iorient=&amp;ih=&amp;icolor=&amp;p=2&amp;site=&amp;text=%D0%BA%D0%B8%D1%81%D0%BA%D0%B0%20%D1%81%D0%B5%D1%80%D0%B4%D0%B8%D1%82%D1%81%D1%8F&amp;iw=&amp;wp=&amp;pos=62&amp;recent=&amp;type=&amp;isize=&amp;rpt=simage&amp;itype=&amp;nojs=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ages.yandex.ru/yandsearch?img_url=http://kak.znate.ru/pars_docs/refs/28/27140/27140_html_m41c96a88.jpg&amp;iorient=&amp;ih=&amp;nojs=1&amp;icolor=&amp;site=&amp;text=%D0%B0%D1%80%D1%82%D0%B8%D0%BA%D1%83%D0%BB%D1%8F%D1%86%D0%B8%D0%BE%D0%BD%D0%BD%D0%B0%D1%8F%20%D0%B3%D0%B8%D0%BC%D0%BD%D0%B0%D1%81%D1%82%D0%B8%D0%BA%D0%B0%20%D0%BC%D0%B0%D0%BB%D1%8F%D1%80&amp;iw=&amp;wp=&amp;pos=0&amp;recent=&amp;type=&amp;isize=&amp;rpt=simage&amp;itype=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6.jpeg"/><Relationship Id="rId4" Type="http://schemas.openxmlformats.org/officeDocument/2006/relationships/hyperlink" Target="http://images.yandex.ru/yandsearch?img_url=http://macroclub.ru/gallery/data/609/thumbs/IMG_1758_crum.jpg&amp;iorient=&amp;ih=&amp;icolor=&amp;p=4&amp;site=&amp;text=%D0%BA%D0%BE%D0%BC%D0%B0%D1%80%D0%B8%D0%BA&amp;iw=&amp;wp=&amp;pos=125&amp;recent=&amp;type=&amp;isize=&amp;rpt=simage&amp;itype=&amp;nojs=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ceolte.com/img/307.files/image490.jpg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8.jpeg"/><Relationship Id="rId4" Type="http://schemas.openxmlformats.org/officeDocument/2006/relationships/hyperlink" Target="http://images.yandex.ru/yandsearch?img_url=http://demosfen-plus.ucoz.ru/kartinri/k3.png&amp;iorient=&amp;ih=&amp;nojs=1&amp;icolor=&amp;site=&amp;text=%D0%B0%D1%80%D1%82%D0%B8%D0%BA%D1%83%D0%BB%D1%8F%D1%86%D0%B8%D0%BE%D0%BD%D0%BD%D0%B0%D1%8F%20%D0%B3%D0%B8%D0%BC%D0%BD%D0%B0%D1%81%D1%82%D0%B8%D0%BA%D0%B0%20%D0%9F%D0%BE%D1%87%D0%B8%D1%81%D1%82%D0%B8%D0%BC%20%D0%B7%D1%83%D0%B1%D0%BA%D0%B8&amp;iw=&amp;wp=&amp;pos=1&amp;recent=&amp;type=&amp;isize=&amp;rpt=simage&amp;itype=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images.yandex.ru/yandsearch?img_url=http://demosfen-plus.ucoz.ru/kartinri/k11.png&amp;iorient=&amp;ih=&amp;nojs=1&amp;icolor=&amp;site=&amp;text=%D0%B0%D1%80%D1%82%D0%B8%D0%BA%D1%83%D0%BB%D1%8F%D1%86%D0%B8%D0%BE%D0%BD%D0%BD%D0%B0%D1%8F%20%D0%B3%D0%B8%D0%BC%D0%BD%D0%B0%D1%81%D1%82%D0%B8%D0%BA%D0%B0%20%D0%A7%D0%B0%D1%88%D0%B5%D1%87%D0%BA%D0%B0&amp;iw=&amp;wp=&amp;pos=1&amp;recent=&amp;type=&amp;isize=&amp;rpt=simage&amp;itype=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0.jpeg"/><Relationship Id="rId4" Type="http://schemas.openxmlformats.org/officeDocument/2006/relationships/hyperlink" Target="http://images.yandex.ru/yandsearch?img_url=http://img-fotki.yandex.ru/get/5010/svetlera.4d1/0_69088_747c3f09_S.jpg&amp;iorient=&amp;ih=&amp;icolor=&amp;p=8&amp;site=&amp;text=%D1%87%D0%B0%D1%88%D0%B5%D1%87%D0%BA%D0%B0&amp;iw=&amp;wp=&amp;pos=256&amp;recent=&amp;type=&amp;isize=&amp;rpt=simage&amp;itype=&amp;nojs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420888"/>
            <a:ext cx="7772400" cy="19442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ВЕСЁЛАЯ АРТИКУЛЯЦИОННАЯ ГИМНАСТИКА </a:t>
            </a:r>
            <a:br>
              <a:rPr lang="ru-RU" dirty="0" smtClean="0"/>
            </a:br>
            <a:r>
              <a:rPr lang="ru-RU" dirty="0" smtClean="0"/>
              <a:t>ДЛЯ  ДЕТЕЙ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5013176"/>
            <a:ext cx="4960640" cy="129614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dirty="0" smtClean="0"/>
              <a:t>Учитель-логопед</a:t>
            </a:r>
          </a:p>
          <a:p>
            <a:pPr algn="l"/>
            <a:r>
              <a:rPr lang="ru-RU" dirty="0" smtClean="0"/>
              <a:t>Евстафьева Оксана Сергеевна</a:t>
            </a:r>
            <a:endParaRPr lang="ru-RU" dirty="0"/>
          </a:p>
        </p:txBody>
      </p:sp>
      <p:pic>
        <p:nvPicPr>
          <p:cNvPr id="4" name="Рисунок 3" descr="http://im8-tub-ru.yandex.net/i?id=183474833-04-72&amp;n=21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437112"/>
            <a:ext cx="288032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7-tub-ru.yandex.net/i?id=304155716-51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620688"/>
            <a:ext cx="17240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4-tub-ru.yandex.net/i?id=304159491-10-72&amp;n=21">
            <a:hlinkClick r:id="rId6" tgtFrame="_blank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620688"/>
            <a:ext cx="17526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8-tub-ru.yandex.net/i?id=323289054-39-72&amp;n=21">
            <a:hlinkClick r:id="rId8" tgtFrame="_blank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76256" y="3284984"/>
            <a:ext cx="13525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548680"/>
            <a:ext cx="2304256" cy="93610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ЧАСИКИ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2852936"/>
            <a:ext cx="4392488" cy="3273227"/>
          </a:xfrm>
        </p:spPr>
        <p:txBody>
          <a:bodyPr>
            <a:normAutofit/>
          </a:bodyPr>
          <a:lstStyle/>
          <a:p>
            <a:pPr lvl="1"/>
            <a:r>
              <a:rPr lang="ru-RU" sz="2400" dirty="0" smtClean="0"/>
              <a:t>Улыбнуться, открыть ротик. Тянуться язычком попеременно то к левому уголку ротика, то к правому.</a:t>
            </a:r>
            <a:endParaRPr lang="ru-RU" sz="2400" dirty="0"/>
          </a:p>
        </p:txBody>
      </p:sp>
      <p:pic>
        <p:nvPicPr>
          <p:cNvPr id="5" name="Содержимое 4" descr="http://im0-tub-ru.yandex.net/i?id=222560130-26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492896"/>
            <a:ext cx="38164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7-tub-ru.yandex.net/i?id=69853318-69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260648"/>
            <a:ext cx="1872208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73050"/>
            <a:ext cx="2592288" cy="1162050"/>
          </a:xfrm>
        </p:spPr>
        <p:txBody>
          <a:bodyPr/>
          <a:lstStyle/>
          <a:p>
            <a:r>
              <a:rPr lang="ru-RU" sz="3200" dirty="0" smtClean="0"/>
              <a:t>РАСЧЁСКА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780928"/>
            <a:ext cx="3826768" cy="334523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Улыбнуться, закусить язычок зубками.</a:t>
            </a:r>
          </a:p>
          <a:p>
            <a:r>
              <a:rPr lang="ru-RU" sz="2400" dirty="0" smtClean="0"/>
              <a:t>« Протаскивать» язычок между зубками вперёд-назад, как- бы «причёсывая» его.</a:t>
            </a:r>
            <a:endParaRPr lang="ru-RU" sz="2400" dirty="0"/>
          </a:p>
        </p:txBody>
      </p:sp>
      <p:pic>
        <p:nvPicPr>
          <p:cNvPr id="7" name="Содержимое 6" descr="http://im2-tub-ru.yandex.net/i?id=247387310-16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996952"/>
            <a:ext cx="244827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0-tub-ru.yandex.net/i?id=123703347-53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548680"/>
            <a:ext cx="280831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476672"/>
            <a:ext cx="2664296" cy="72008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ЛОШАДКА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55576" y="2708920"/>
            <a:ext cx="3384376" cy="341724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Улыбнуться, широко открыть рот, щёлкать языком громко и энергично. Стараться, чтобы нижняя челюсть была неподвижна и «прыгал» только язык.</a:t>
            </a:r>
            <a:endParaRPr lang="ru-RU" sz="2400" dirty="0"/>
          </a:p>
        </p:txBody>
      </p:sp>
      <p:pic>
        <p:nvPicPr>
          <p:cNvPr id="5" name="Содержимое 4" descr="http://im0-tub-ru.yandex.net/i?id=129088058-34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212976"/>
            <a:ext cx="2304255" cy="2141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2-tub-ru.yandex.net/i?id=39116838-08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260648"/>
            <a:ext cx="288032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73050"/>
            <a:ext cx="2160240" cy="85169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ЗМЕЙКА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466728" cy="3705275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Улыбнуться, открыть рот, высунуть язычок изо рта, затем спрятать.</a:t>
            </a:r>
            <a:endParaRPr lang="ru-RU" sz="2400" dirty="0"/>
          </a:p>
        </p:txBody>
      </p:sp>
      <p:pic>
        <p:nvPicPr>
          <p:cNvPr id="7" name="Содержимое 6" descr="http://im0-tub-ru.yandex.net/i?id=81313174-00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068960"/>
            <a:ext cx="2448272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3-tub-ru.yandex.net/i?id=131644923-14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404664"/>
            <a:ext cx="13906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548680"/>
            <a:ext cx="2088232" cy="9584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ФУТБОЛ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1560" y="2492896"/>
            <a:ext cx="3528392" cy="363326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Вытянуть губы трубочкой и дуть на ватный шарик. Вдох – через нос, выдох – через рот. </a:t>
            </a:r>
          </a:p>
          <a:p>
            <a:r>
              <a:rPr lang="ru-RU" sz="2400" dirty="0" smtClean="0"/>
              <a:t>Следить, чтобы щёки не надувались.</a:t>
            </a:r>
            <a:endParaRPr lang="ru-RU" sz="2400" dirty="0"/>
          </a:p>
        </p:txBody>
      </p:sp>
      <p:pic>
        <p:nvPicPr>
          <p:cNvPr id="5" name="Содержимое 4" descr="http://im0-tub-ru.yandex.net/i?id=121825975-03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636912"/>
            <a:ext cx="266429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4-tub-ru.yandex.net/i?id=182977003-70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476672"/>
            <a:ext cx="219303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476672"/>
            <a:ext cx="2592288" cy="958428"/>
          </a:xfrm>
        </p:spPr>
        <p:txBody>
          <a:bodyPr/>
          <a:lstStyle/>
          <a:p>
            <a:r>
              <a:rPr lang="ru-RU" sz="3200" dirty="0" smtClean="0"/>
              <a:t>СЛОНИК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2420889"/>
            <a:ext cx="3888432" cy="338437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Вытянуть губы вперёд трубочкой и « набирать» водичку, слегка причмокивая при этом.</a:t>
            </a:r>
            <a:endParaRPr lang="ru-RU" sz="2400" dirty="0"/>
          </a:p>
        </p:txBody>
      </p:sp>
      <p:pic>
        <p:nvPicPr>
          <p:cNvPr id="5" name="Содержимое 4" descr="http://im3-tub-ru.yandex.net/i?id=112971143-18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996952"/>
            <a:ext cx="244827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6-tub-ru.yandex.net/i?id=304645702-66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764704"/>
            <a:ext cx="295232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5-tub-ru.yandex.net/i?id=84483781-56-72&amp;n=21">
            <a:hlinkClick r:id="rId6" tgtFrame="_blank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43608" y="4365104"/>
            <a:ext cx="1800200" cy="1572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836712"/>
            <a:ext cx="2376264" cy="72008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ЗАБОРЧИК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780929"/>
            <a:ext cx="3826768" cy="3096344"/>
          </a:xfrm>
        </p:spPr>
        <p:txBody>
          <a:bodyPr/>
          <a:lstStyle/>
          <a:p>
            <a:r>
              <a:rPr lang="ru-RU" sz="2400" dirty="0" smtClean="0"/>
              <a:t>Улыбнуться, показать сомкнутые зубки. Удерживать губы в таком положении до счёта десять, затем вернуть губы в исходное положение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" name="Содержимое 6" descr="http://im0-tub-ru.yandex.net/i?id=129087948-68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284984"/>
            <a:ext cx="225179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3-tub-ru.yandex.net/i?id=334266781-41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692696"/>
            <a:ext cx="2520280" cy="1644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824" y="260648"/>
            <a:ext cx="2016224" cy="11620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КАЧЕЛИ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060848"/>
            <a:ext cx="3008313" cy="4065315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Улыбнуться, открыть широко рот, на счёт «раз» – опустить кончик языка за нижние зубы, на счёт «два» – поднять язык за верхние зубы.</a:t>
            </a:r>
            <a:endParaRPr lang="ru-RU" sz="2400" dirty="0"/>
          </a:p>
        </p:txBody>
      </p:sp>
      <p:pic>
        <p:nvPicPr>
          <p:cNvPr id="5" name="Содержимое 4" descr="http://im5-tub-ru.yandex.net/i?id=112971489-04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2420888"/>
            <a:ext cx="252028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4-tub-ru.yandex.net/i?id=226103551-57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4365104"/>
            <a:ext cx="252028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3-tub-ru.yandex.net/i?id=208867577-19-72&amp;n=21">
            <a:hlinkClick r:id="rId6" tgtFrame="_blank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04664"/>
            <a:ext cx="2088233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4-tub-ru.yandex.net/i?id=367202065-03-72&amp;n=21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88224" y="188640"/>
            <a:ext cx="165618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73050"/>
            <a:ext cx="2376264" cy="11620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БЛИНЧИК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924944"/>
            <a:ext cx="4042792" cy="273630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Улыбнуться, открыть рот. Положить широкий язык на нижнюю губу и удерживать его неподвижно под счёт до десяти.</a:t>
            </a:r>
            <a:endParaRPr lang="ru-RU" sz="2400" dirty="0"/>
          </a:p>
        </p:txBody>
      </p:sp>
      <p:pic>
        <p:nvPicPr>
          <p:cNvPr id="5" name="Содержимое 4" descr="http://im3-tub-ru.yandex.net/i?id=225441385-57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140968"/>
            <a:ext cx="216492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8-tub-ru.yandex.net/i?id=17972878-17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692696"/>
            <a:ext cx="2113781" cy="1572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73050"/>
            <a:ext cx="3816424" cy="92370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ВКУСНОЕ  ВАРЕНЬЕ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780927"/>
            <a:ext cx="3970784" cy="2880321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Улыбнуться, открыть рот; </a:t>
            </a:r>
          </a:p>
          <a:p>
            <a:r>
              <a:rPr lang="ru-RU" sz="2400" dirty="0" smtClean="0"/>
              <a:t>не закрывая рот, облизывать языком верхнюю губу.</a:t>
            </a:r>
          </a:p>
          <a:p>
            <a:r>
              <a:rPr lang="ru-RU" sz="2400" dirty="0" smtClean="0"/>
              <a:t>Нижней губой стараться язык не поддерживать.</a:t>
            </a:r>
            <a:endParaRPr lang="ru-RU" sz="2400" dirty="0"/>
          </a:p>
        </p:txBody>
      </p:sp>
      <p:pic>
        <p:nvPicPr>
          <p:cNvPr id="5" name="Содержимое 4" descr="http://im6-tub-ru.yandex.net/i?id=219892137-65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212976"/>
            <a:ext cx="237626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7-tub-ru.yandex.net/i?id=382885476-15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476672"/>
            <a:ext cx="201622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476672"/>
            <a:ext cx="2664296" cy="864096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dirty="0" smtClean="0"/>
              <a:t>ДЯТЕЛ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204864"/>
            <a:ext cx="3754760" cy="4104455"/>
          </a:xfrm>
        </p:spPr>
        <p:txBody>
          <a:bodyPr>
            <a:noAutofit/>
          </a:bodyPr>
          <a:lstStyle/>
          <a:p>
            <a:r>
              <a:rPr lang="ru-RU" sz="2800" dirty="0" smtClean="0"/>
              <a:t>Улыбнуться, открыть рот, поднять язык вверх. Кончиком языка с силой «ударять» по бугоркам (альвеолам) за верхними губами и произносить звуки: </a:t>
            </a:r>
          </a:p>
          <a:p>
            <a:r>
              <a:rPr lang="ru-RU" sz="2800" dirty="0" smtClean="0"/>
              <a:t>«</a:t>
            </a:r>
            <a:r>
              <a:rPr lang="ru-RU" sz="2800" dirty="0" err="1" smtClean="0"/>
              <a:t>д-д-д</a:t>
            </a:r>
            <a:r>
              <a:rPr lang="ru-RU" sz="2800" dirty="0" smtClean="0"/>
              <a:t>…»</a:t>
            </a:r>
            <a:endParaRPr lang="ru-RU" sz="2800" dirty="0"/>
          </a:p>
        </p:txBody>
      </p:sp>
      <p:pic>
        <p:nvPicPr>
          <p:cNvPr id="5" name="Рисунок 4" descr="http://ceolte.com/img/307.files/image531.jpg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996952"/>
            <a:ext cx="288032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5-tub-ru.yandex.net/i?id=140609179-66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188640"/>
            <a:ext cx="2304256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2493" y="2967335"/>
            <a:ext cx="78790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 ЗА ВНИМАНИЕ!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692696"/>
            <a:ext cx="2520280" cy="864096"/>
          </a:xfrm>
        </p:spPr>
        <p:txBody>
          <a:bodyPr>
            <a:noAutofit/>
          </a:bodyPr>
          <a:lstStyle/>
          <a:p>
            <a:r>
              <a:rPr lang="ru-RU" sz="3200" dirty="0" smtClean="0"/>
              <a:t>ГАРМОШКА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780928"/>
            <a:ext cx="4186808" cy="3345235"/>
          </a:xfrm>
        </p:spPr>
        <p:txBody>
          <a:bodyPr/>
          <a:lstStyle/>
          <a:p>
            <a:r>
              <a:rPr lang="ru-RU" sz="2400" dirty="0" smtClean="0"/>
              <a:t>Улыбнуться, широко открыть рот, «присосать» язык к нёбу. Не отпуская язык, сильно опустить нижнюю челюсть, закрыть рот и опять широко открыть, не меняя положения языка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Содержимое 4" descr="http://im0-tub-ru.yandex.net/i?id=172017629-13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924944"/>
            <a:ext cx="2664295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0-tub-ru.yandex.net/i?id=134353836-11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548680"/>
            <a:ext cx="216024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620688"/>
            <a:ext cx="2376264" cy="108012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ПАРУС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2852936"/>
            <a:ext cx="4248472" cy="317889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Улыбнуться, широко открыть рот, кончик языка поднять и поставить на бугорки</a:t>
            </a:r>
          </a:p>
          <a:p>
            <a:r>
              <a:rPr lang="ru-RU" sz="2400" dirty="0" smtClean="0"/>
              <a:t>( альвеолы) за верхними зубами.  Удерживать в таком положении под счёт до десяти.</a:t>
            </a:r>
            <a:endParaRPr lang="ru-RU" sz="2400" dirty="0"/>
          </a:p>
        </p:txBody>
      </p:sp>
      <p:pic>
        <p:nvPicPr>
          <p:cNvPr id="5" name="Содержимое 4" descr="http://im7-tub-ru.yandex.net/i?id=213040191-17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212976"/>
            <a:ext cx="244827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2-tub-ru.yandex.net/i?id=65708-41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836712"/>
            <a:ext cx="259228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692696"/>
            <a:ext cx="1800200" cy="74240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МАЛЯР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5536" y="2420888"/>
            <a:ext cx="3960440" cy="370527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Улыбнуться, открыть рот, язык поднять вверх и кончиком языка проводить по нёбу от верхних зубов до горла и обратно. </a:t>
            </a:r>
          </a:p>
          <a:p>
            <a:r>
              <a:rPr lang="ru-RU" sz="2400" dirty="0" smtClean="0"/>
              <a:t>Выполнять медленно. Под счёт до восьми.</a:t>
            </a:r>
            <a:endParaRPr lang="ru-RU" sz="2400" dirty="0"/>
          </a:p>
        </p:txBody>
      </p:sp>
      <p:pic>
        <p:nvPicPr>
          <p:cNvPr id="7" name="Содержимое 6" descr="http://im6-tub-ru.yandex.net/i?id=172017640-24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3140968"/>
            <a:ext cx="2448272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2-tub-ru.yandex.net/i?id=150445796-61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548680"/>
            <a:ext cx="216024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76672"/>
            <a:ext cx="3456384" cy="95842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dirty="0" smtClean="0"/>
              <a:t>КИСКА СЕРДИТСЯ</a:t>
            </a:r>
            <a:endParaRPr lang="ru-RU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1560" y="2492896"/>
            <a:ext cx="3384376" cy="388843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Улыбнуться, открыть рот, кончик языка упереть за нижние зубы, «спинку» выгнуть, а боковые края языка прижать к верхним коренным зубам. Удерживать язык в таком положении под счёт до десяти.</a:t>
            </a:r>
            <a:endParaRPr lang="ru-RU" sz="2400" dirty="0"/>
          </a:p>
        </p:txBody>
      </p:sp>
      <p:pic>
        <p:nvPicPr>
          <p:cNvPr id="5" name="Содержимое 4" descr="http://im2-tub-ru.yandex.net/i?id=81306778-12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924944"/>
            <a:ext cx="3096344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0-tub-ru.yandex.net/i?id=18350368-11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548680"/>
            <a:ext cx="201622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620688"/>
            <a:ext cx="2520280" cy="93610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КОМАРИК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2924944"/>
            <a:ext cx="4608512" cy="3201219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Улыбнуться. Открыть широко рот, поднять язык вверх и упереть его в бугорки (альвеолы). </a:t>
            </a:r>
          </a:p>
          <a:p>
            <a:r>
              <a:rPr lang="ru-RU" sz="2400" dirty="0" smtClean="0"/>
              <a:t>Пытаться произнести «З-З-З» протяжно под счёт до десяти.</a:t>
            </a:r>
            <a:endParaRPr lang="ru-RU" sz="2400" dirty="0"/>
          </a:p>
        </p:txBody>
      </p:sp>
      <p:pic>
        <p:nvPicPr>
          <p:cNvPr id="5" name="Содержимое 4" descr="http://im4-tub-ru.yandex.net/i?id=81307739-37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996952"/>
            <a:ext cx="3024336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6-tub-ru.yandex.net/i?id=176087184-07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620688"/>
            <a:ext cx="252028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3050"/>
            <a:ext cx="3096344" cy="116205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ЧИСТИМ ЗУБКИ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538736" cy="4691063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Улыбнуться, открыть рот. Кончиком языка сильно «почистить» за нижними зубами (влево - вправо) под счёт до десяти.</a:t>
            </a:r>
          </a:p>
          <a:p>
            <a:r>
              <a:rPr lang="ru-RU" sz="2400" dirty="0" smtClean="0"/>
              <a:t> Затем поднять язычок вверх и почистить за верхними зубками</a:t>
            </a:r>
          </a:p>
          <a:p>
            <a:r>
              <a:rPr lang="ru-RU" sz="2400" dirty="0" smtClean="0"/>
              <a:t>( ротик широко открыть).</a:t>
            </a:r>
            <a:endParaRPr lang="ru-RU" sz="2400" dirty="0"/>
          </a:p>
        </p:txBody>
      </p:sp>
      <p:pic>
        <p:nvPicPr>
          <p:cNvPr id="5" name="Содержимое 4" descr="http://ceolte.com/img/307.files/image490.jpg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6974" y="1412776"/>
            <a:ext cx="280538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8-tub-ru.yandex.net/i?id=88526853-25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3861048"/>
            <a:ext cx="223224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60648"/>
            <a:ext cx="2880320" cy="93610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ЧАШЕЧКА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2564905"/>
            <a:ext cx="4320480" cy="345638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Улыбнуться, открыть рот, высунуть язык и тянуть его к носу. Стараться, чтобы бока язычка были загнуты в виде чашечки. Не удерживать язычок нижней губой. Удерживать язык под счёт до десяти.</a:t>
            </a:r>
            <a:endParaRPr lang="ru-RU" sz="2400" dirty="0"/>
          </a:p>
        </p:txBody>
      </p:sp>
      <p:pic>
        <p:nvPicPr>
          <p:cNvPr id="5" name="Содержимое 4" descr="http://im0-tub-ru.yandex.net/i?id=116571077-37-72&amp;n=2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9" y="2996952"/>
            <a:ext cx="259228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0-tub-ru.yandex.net/i?id=37904669-48-72&amp;n=21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404664"/>
            <a:ext cx="208823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506</Words>
  <Application>Microsoft Office PowerPoint</Application>
  <PresentationFormat>Экран (4:3)</PresentationFormat>
  <Paragraphs>53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ВЕСЁЛАЯ АРТИКУЛЯЦИОННАЯ ГИМНАСТИКА  ДЛЯ  ДЕТЕЙ</vt:lpstr>
      <vt:lpstr>  ДЯТЕЛ</vt:lpstr>
      <vt:lpstr>ГАРМОШКА</vt:lpstr>
      <vt:lpstr>ПАРУС </vt:lpstr>
      <vt:lpstr>МАЛЯР </vt:lpstr>
      <vt:lpstr> КИСКА СЕРДИТСЯ</vt:lpstr>
      <vt:lpstr>КОМАРИК</vt:lpstr>
      <vt:lpstr>ЧИСТИМ ЗУБКИ</vt:lpstr>
      <vt:lpstr>ЧАШЕЧКА</vt:lpstr>
      <vt:lpstr>ЧАСИКИ</vt:lpstr>
      <vt:lpstr>РАСЧЁСКА </vt:lpstr>
      <vt:lpstr>ЛОШАДКА</vt:lpstr>
      <vt:lpstr>ЗМЕЙКА</vt:lpstr>
      <vt:lpstr>  ФУТБОЛ </vt:lpstr>
      <vt:lpstr>СЛОНИК </vt:lpstr>
      <vt:lpstr>ЗАБОРЧИК </vt:lpstr>
      <vt:lpstr>КАЧЕЛИ</vt:lpstr>
      <vt:lpstr>БЛИНЧИК</vt:lpstr>
      <vt:lpstr>ВКУСНОЕ  ВАРЕНЬЕ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АРТИКУЛЯЦИОННАЯ ГИМНАСТИКА ДЛЯ ДЕТЕЙ</dc:title>
  <dc:creator>петровские</dc:creator>
  <cp:lastModifiedBy>1</cp:lastModifiedBy>
  <cp:revision>62</cp:revision>
  <dcterms:created xsi:type="dcterms:W3CDTF">2013-08-05T13:05:31Z</dcterms:created>
  <dcterms:modified xsi:type="dcterms:W3CDTF">2015-01-25T16:40:56Z</dcterms:modified>
</cp:coreProperties>
</file>