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28A6E6-395D-475D-BBA7-13AC787D03AA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0D1D8A-D99C-422C-8273-D83A2630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0D197-FCCD-4308-9E2E-664B942A234A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37C96-CF48-459D-8056-2A395EF40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312182-0051-410D-8F25-BB6D66D64A99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6B06A-4A6E-48A4-ADD2-FC4D9ABC6F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F03DC-721B-4708-807A-56A6A4A8A06D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46AD5-9B5E-42CE-88C6-A3005A5F48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8E93C-3363-4DD4-8911-20F6CCC49B2E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25C00-342A-4015-9AB8-E98F753ED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B91FE-6A6F-4729-8788-47237F2FFE2B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067A8-0ADD-46A6-AD56-8934D386B2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F889B-D4A6-4F89-87CA-F8E6CC0DB0A9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A9ACD-0B56-469A-BEE1-495E1AF129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CF6CF-B1B8-478B-AFA2-6775F45F8AA2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6112-531B-4E8A-899E-4CD279563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47EBB-0230-43B1-9F78-4E904AFB93E7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F370B-FF2B-486B-876E-F7D0729FAA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AB327-8EA2-476A-9C3D-989C83AB78C3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B60B6-0C07-4FFA-A10D-9F28310C6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7053F2-7088-4816-8D13-A7FD42D39180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23FD4-57A6-4030-849E-8DB2E3A1FC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09E7C-350C-46CF-B37E-F39BE0939658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1352D-B4AA-432B-9452-9981E7F90E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82F50-0729-40AC-A0C3-837A4C785612}" type="datetime1">
              <a:rPr lang="ru-RU" smtClean="0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6D4A63-535B-4F88-9B6E-09468EE04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786" y="2285992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сказки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о звуках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6115050" cy="1600200"/>
          </a:xfrm>
        </p:spPr>
        <p:txBody>
          <a:bodyPr/>
          <a:lstStyle/>
          <a:p>
            <a:pPr eaLnBrk="1" hangingPunct="1"/>
            <a:r>
              <a:rPr lang="ru-RU" smtClean="0"/>
              <a:t>Жил-был звук «Л»…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8528">
            <a:off x="4787900" y="3716338"/>
            <a:ext cx="37671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0"/>
            <a:ext cx="311467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941888"/>
            <a:ext cx="1843088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5084763"/>
            <a:ext cx="23145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naab008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424576">
            <a:off x="5148263" y="1196975"/>
            <a:ext cx="3132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«Р»…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1588" y="4146550"/>
            <a:ext cx="1874837" cy="1955800"/>
          </a:xfrm>
          <a:noFill/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275" y="4267200"/>
            <a:ext cx="1663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Untitled-1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133600"/>
            <a:ext cx="3562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Untitled-16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844675"/>
            <a:ext cx="33718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idx="1"/>
          </p:nvPr>
        </p:nvSpPr>
        <p:spPr>
          <a:xfrm>
            <a:off x="357158" y="2571744"/>
            <a:ext cx="2767004" cy="1928826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ru-RU" sz="1200" dirty="0" smtClean="0">
                <a:latin typeface="Arial" charset="0"/>
              </a:rPr>
              <a:t>                              </a:t>
            </a:r>
            <a:r>
              <a:rPr lang="ru-RU" sz="1200" b="1" dirty="0" smtClean="0">
                <a:latin typeface="Arial" charset="0"/>
              </a:rPr>
              <a:t>1-й вариант.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ru-RU" sz="1200" b="1" dirty="0" smtClean="0">
                <a:latin typeface="Arial" charset="0"/>
              </a:rPr>
              <a:t>     </a:t>
            </a:r>
            <a:r>
              <a:rPr lang="ru-RU" sz="1200" dirty="0" smtClean="0">
                <a:latin typeface="Arial" charset="0"/>
              </a:rPr>
              <a:t>Ребенок (самостоятельно или с помощью взрослого) придумывает события, ситуации, в которые данный звук мог попасть. Если ребенок затрудняется в составлении сказки по картинкам, то можно предложить ему образец. Дать картинки, рассмотреть их вместе с ним. Затем предложить ребенку составить предложения по каждой картинки, связывая их с предлагаемыми событиями.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3286116" y="2643182"/>
            <a:ext cx="2676514" cy="173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2-й вариант.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Рассмотреть с ребенком картинки. Обратить внимание на то, что в названиях картинок имеется заданный звук. Рассказать сказку, составленную педагогом, а затем предложить придумать продолжение. Желательно, чтобы в рассказе ребенка был использован заданный звук.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143636" y="2643182"/>
            <a:ext cx="2747952" cy="1523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3-й вариант.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«Сказочный салат». Рассмотреть картинки, определить заданный звук в словах. Педагог составляет по первой картинке начало сказки. Ребенок продолжает, описывая вторую картинку. Третью картинку снова описывает педагог. Ребенок придумывает окончание, используя четвертую картинку.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85720" y="5143512"/>
            <a:ext cx="2890828" cy="138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4-й вариант.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Педагог закрывает первую картинку, а ребенок придумывает начало и связывает его с остальными тремя картинками.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357554" y="5072074"/>
            <a:ext cx="2819390" cy="1309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5-й вариант.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ходе составления сказки ребенок может ввести по своему желанию любой персонаж. Все герои должны быть связаны одним сюжетом.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214282" y="214290"/>
            <a:ext cx="8572560" cy="2092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Цель</a:t>
            </a:r>
            <a:r>
              <a:rPr lang="ru-RU" sz="1200" dirty="0" smtClean="0"/>
              <a:t>: автоматизация поставленных звуков в связной речи, развитие фантазии и речевой творческой активности у детей </a:t>
            </a:r>
            <a:endParaRPr lang="ru-RU" sz="1200" dirty="0" smtClean="0"/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Ход: Ребенку предлагаются слайды с предметными картинками, в названии которых есть заданный звук, с помощью которых он может сочинить свою собственную сказку.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/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Примечание :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Вначале ребенку предлагается образец сказки, сочиненной педагогом,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т.к.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ru-RU" sz="1200" dirty="0" smtClean="0"/>
              <a:t> </a:t>
            </a:r>
            <a:r>
              <a:rPr lang="ru-RU" sz="1200" dirty="0" smtClean="0"/>
              <a:t>детям может быть сложно составлять сказки, скорее всего, они будут повторять образец. </a:t>
            </a:r>
            <a:endParaRPr lang="ru-RU" sz="1200" dirty="0" smtClean="0"/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Затем, используя </a:t>
            </a:r>
            <a:r>
              <a:rPr lang="ru-RU" sz="1200" dirty="0" smtClean="0"/>
              <a:t>в работе предложенные варианты, дети </a:t>
            </a:r>
            <a:r>
              <a:rPr lang="ru-RU" sz="1200" dirty="0" smtClean="0"/>
              <a:t> </a:t>
            </a:r>
            <a:r>
              <a:rPr lang="ru-RU" sz="1200" dirty="0" smtClean="0"/>
              <a:t>охотно начинают сочинять сказки самостоятельно, стараясь не повторять сюжеты.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«С»…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700213"/>
            <a:ext cx="1857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22002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MCAN01339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716338"/>
            <a:ext cx="17478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сканирование0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652838"/>
            <a:ext cx="22653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«З»…</a:t>
            </a:r>
          </a:p>
        </p:txBody>
      </p:sp>
      <p:pic>
        <p:nvPicPr>
          <p:cNvPr id="13315" name="Picture 7" descr="сканирование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5815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j02324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0575"/>
            <a:ext cx="21510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j02325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844675"/>
            <a:ext cx="14319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NA01368_"/>
          <p:cNvPicPr preferRelativeResize="0">
            <a:picLocks noChangeArrowheads="1" noChangeShapeType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365625"/>
            <a:ext cx="2176463" cy="1712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319" name="Picture 13" descr="mosquito_B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1341438"/>
            <a:ext cx="14144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«Ц»…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733800"/>
            <a:ext cx="2514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21859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gb" descr="http://s39.radikal.ru/i083/0904/86/a76e3bcd8d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437063"/>
            <a:ext cx="164941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naab008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24576">
            <a:off x="5435600" y="1628775"/>
            <a:ext cx="31321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«Ш»…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149725"/>
            <a:ext cx="1506537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2209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WordArt 5" descr="Циновка"/>
          <p:cNvSpPr>
            <a:spLocks noChangeArrowheads="1" noChangeShapeType="1" noTextEdit="1"/>
          </p:cNvSpPr>
          <p:nvPr/>
        </p:nvSpPr>
        <p:spPr bwMode="auto">
          <a:xfrm>
            <a:off x="5795963" y="4292600"/>
            <a:ext cx="1851025" cy="163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9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Ш</a:t>
            </a:r>
          </a:p>
        </p:txBody>
      </p:sp>
      <p:pic>
        <p:nvPicPr>
          <p:cNvPr id="15366" name="Picture 8" descr="сканирование0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719263"/>
            <a:ext cx="22367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«Ж»…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060575"/>
            <a:ext cx="21431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365625"/>
            <a:ext cx="2028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09211">
            <a:off x="46038" y="3922713"/>
            <a:ext cx="2362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437063"/>
            <a:ext cx="1736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133600"/>
            <a:ext cx="12763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сканирование00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1916113"/>
            <a:ext cx="1981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«Щ»…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89138"/>
            <a:ext cx="1695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365625"/>
            <a:ext cx="25431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221163"/>
            <a:ext cx="39004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MCj029095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276475"/>
            <a:ext cx="29718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Жил-был звук «Ч»…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1676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085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343400"/>
            <a:ext cx="1724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221163"/>
            <a:ext cx="22098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124200"/>
            <a:ext cx="1257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221163"/>
            <a:ext cx="155733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5410200"/>
            <a:ext cx="850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9" descr="MCAN00223_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1844675"/>
            <a:ext cx="1604962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345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сказки о звуках</vt:lpstr>
      <vt:lpstr>Слайд 2</vt:lpstr>
      <vt:lpstr>Жил-был звук «С»…</vt:lpstr>
      <vt:lpstr>Жил-был звук «З»…</vt:lpstr>
      <vt:lpstr>Жил-был звук «Ц»…</vt:lpstr>
      <vt:lpstr>Жил-был звук «Ш»…</vt:lpstr>
      <vt:lpstr>Жил-был звук «Ж»…</vt:lpstr>
      <vt:lpstr>Жил-был звук «Щ»…</vt:lpstr>
      <vt:lpstr>Жил-был звук «Ч»…</vt:lpstr>
      <vt:lpstr>Жил-был звук «Л»…</vt:lpstr>
      <vt:lpstr>Жил-был звук «Р»…</vt:lpstr>
    </vt:vector>
  </TitlesOfParts>
  <Company>ДОУ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Сочиняем сказку о звуках</dc:title>
  <dc:creator>Пономарева</dc:creator>
  <dc:description>http://aida.ucoz.ru</dc:description>
  <cp:lastModifiedBy>1</cp:lastModifiedBy>
  <cp:revision>5</cp:revision>
  <dcterms:created xsi:type="dcterms:W3CDTF">2011-03-24T11:30:50Z</dcterms:created>
  <dcterms:modified xsi:type="dcterms:W3CDTF">2015-02-17T19:00:50Z</dcterms:modified>
  <cp:category>шаблоны к Powerpoint</cp:category>
</cp:coreProperties>
</file>