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4" r:id="rId4"/>
    <p:sldId id="263" r:id="rId5"/>
    <p:sldId id="262" r:id="rId6"/>
    <p:sldId id="261" r:id="rId7"/>
    <p:sldId id="260" r:id="rId8"/>
    <p:sldId id="257" r:id="rId9"/>
    <p:sldId id="259" r:id="rId10"/>
    <p:sldId id="258" r:id="rId11"/>
    <p:sldId id="272" r:id="rId12"/>
    <p:sldId id="273" r:id="rId13"/>
    <p:sldId id="274" r:id="rId14"/>
    <p:sldId id="275" r:id="rId15"/>
    <p:sldId id="277" r:id="rId16"/>
    <p:sldId id="276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9BE4-6249-4924-9D7B-27A12B12415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7FBF9-1726-4E88-BD4D-6962FC5B7C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21" y="285720"/>
            <a:ext cx="6517527" cy="85011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80" y="571472"/>
            <a:ext cx="5860298" cy="76438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736600"/>
            <a:ext cx="5880100" cy="7670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736600"/>
            <a:ext cx="5880100" cy="7670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68" y="571472"/>
            <a:ext cx="5915067" cy="771530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6" y="500034"/>
            <a:ext cx="5568179" cy="726284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736600"/>
            <a:ext cx="5880100" cy="7670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736600"/>
            <a:ext cx="5880100" cy="7670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214282"/>
            <a:ext cx="6280486" cy="819311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736600"/>
            <a:ext cx="5880100" cy="7670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80" y="571472"/>
            <a:ext cx="5842000" cy="762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14" y="642910"/>
            <a:ext cx="6024604" cy="785818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736600"/>
            <a:ext cx="5880100" cy="7670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8" y="571472"/>
            <a:ext cx="5622948" cy="814393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щ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736600"/>
            <a:ext cx="5880100" cy="7670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8" y="857224"/>
            <a:ext cx="5622948" cy="733428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ю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73" y="357158"/>
            <a:ext cx="6024605" cy="785818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80" y="571472"/>
            <a:ext cx="5842000" cy="762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11" y="214282"/>
            <a:ext cx="6446089" cy="84079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9" y="500034"/>
            <a:ext cx="6061441" cy="79073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8" y="285720"/>
            <a:ext cx="5946573" cy="78581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736600"/>
            <a:ext cx="5880100" cy="7670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12" y="285720"/>
            <a:ext cx="5969836" cy="77867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736600"/>
            <a:ext cx="5880100" cy="7670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56" y="714348"/>
            <a:ext cx="5513409" cy="75009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2015-02-17T16:21:30Z</dcterms:created>
  <dcterms:modified xsi:type="dcterms:W3CDTF">2015-02-17T16:30:38Z</dcterms:modified>
</cp:coreProperties>
</file>