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Овал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1369" y="3996267"/>
            <a:ext cx="10691653" cy="1388534"/>
          </a:xfrm>
        </p:spPr>
        <p:txBody>
          <a:bodyPr/>
          <a:lstStyle/>
          <a:p>
            <a:pPr algn="ctr"/>
            <a:r>
              <a:rPr lang="ru-RU" dirty="0" smtClean="0"/>
              <a:t>ГБДОУ №34 Красногвардейского района г. Санкт-Петербурга</a:t>
            </a:r>
          </a:p>
          <a:p>
            <a:pPr algn="ctr"/>
            <a:r>
              <a:rPr lang="ru-RU" dirty="0" smtClean="0"/>
              <a:t>Лаврухина К.А.</a:t>
            </a:r>
          </a:p>
          <a:p>
            <a:pPr algn="ctr"/>
            <a:r>
              <a:rPr lang="ru-RU" smtClean="0"/>
              <a:t>Лаврухина Ю.В.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86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2316480" y="1920240"/>
            <a:ext cx="1767840" cy="15087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6568440" y="1767840"/>
            <a:ext cx="1920240" cy="19354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2920" y="4648200"/>
            <a:ext cx="1737360" cy="2057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9448800" y="3703320"/>
            <a:ext cx="1264920" cy="268224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29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680" y="762000"/>
            <a:ext cx="8488680" cy="571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785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7880" y="1280160"/>
            <a:ext cx="640080" cy="533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23360" y="259080"/>
            <a:ext cx="1584960" cy="15544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02280" y="45720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391400" y="1645920"/>
            <a:ext cx="3352800" cy="1219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627120" y="2499360"/>
            <a:ext cx="2148840" cy="20726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1119104" y="259080"/>
            <a:ext cx="746760" cy="155448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305800" y="5486400"/>
            <a:ext cx="1798320" cy="6553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406652" y="3093720"/>
            <a:ext cx="914400" cy="199644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416040" y="1066800"/>
            <a:ext cx="807720" cy="7467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252716" y="4632960"/>
            <a:ext cx="1060704" cy="9144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8732520" y="3329940"/>
            <a:ext cx="685800" cy="678180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10637520" y="400812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4506468" y="4640580"/>
            <a:ext cx="2584704" cy="1965960"/>
          </a:xfrm>
          <a:prstGeom prst="triangle">
            <a:avLst>
              <a:gd name="adj" fmla="val 44843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6321552" y="2640330"/>
            <a:ext cx="1722120" cy="176022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21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127760" y="2392680"/>
            <a:ext cx="1776984" cy="1905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008376" y="3398520"/>
            <a:ext cx="1060704" cy="9144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276344" y="33832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6524" y="2712720"/>
            <a:ext cx="1514856" cy="1600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760208" y="3383280"/>
            <a:ext cx="2066544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0491216" y="3383280"/>
            <a:ext cx="914400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85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34</TotalTime>
  <Words>15</Words>
  <Application>Microsoft Office PowerPoint</Application>
  <PresentationFormat>Широкоэкранный</PresentationFormat>
  <Paragraphs>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Corbel</vt:lpstr>
      <vt:lpstr>Параллакс</vt:lpstr>
      <vt:lpstr>Овал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Овал</dc:title>
  <dc:creator>Ксюня</dc:creator>
  <cp:lastModifiedBy>Ксюня</cp:lastModifiedBy>
  <cp:revision>6</cp:revision>
  <dcterms:created xsi:type="dcterms:W3CDTF">2014-11-08T16:02:45Z</dcterms:created>
  <dcterms:modified xsi:type="dcterms:W3CDTF">2014-11-15T16:38:34Z</dcterms:modified>
</cp:coreProperties>
</file>