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61" r:id="rId4"/>
    <p:sldId id="276" r:id="rId5"/>
    <p:sldId id="270" r:id="rId6"/>
    <p:sldId id="271" r:id="rId7"/>
    <p:sldId id="272" r:id="rId8"/>
    <p:sldId id="273" r:id="rId9"/>
    <p:sldId id="274" r:id="rId10"/>
    <p:sldId id="275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dy-denas.ru/?p=69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Муниципальное дошкольное образовательное автономное учреждение города Нефтеюганска </a:t>
            </a:r>
            <a:b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«Центр развития ребенка – детский сад № 20»</a:t>
            </a:r>
            <a:b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Использование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аппарата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ДиаДЭНС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-ПК в коррекции речевых нарушений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139953" y="4077072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Охотникова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Марина Вячеславовна,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906959" y="6027003"/>
            <a:ext cx="328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b="1" i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г.Нефтеюганск</a:t>
            </a:r>
            <a:r>
              <a:rPr lang="ru-RU" sz="2400" b="1" i="1" dirty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2013г.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Большие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пальцы кистей обеих рук (СУ-ДЖОК)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038600" cy="22735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0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49461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Спасибо за внимание! 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Механизм воздействия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Содержимое 5" descr="http://denas-center.ru/pics/principle_ready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3" y="1214422"/>
            <a:ext cx="435771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ДиаДЭНС-ПК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Содержимое 5" descr="http://www.denas.ru/images/diadens-pk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2245" t="4167" r="10204" b="9722"/>
          <a:stretch>
            <a:fillRect/>
          </a:stretch>
        </p:blipFill>
        <p:spPr bwMode="auto">
          <a:xfrm>
            <a:off x="395536" y="2276872"/>
            <a:ext cx="2630666" cy="379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86116" y="1142984"/>
            <a:ext cx="5400684" cy="559838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«ДиаДЭНС-ПК» </a:t>
            </a:r>
          </a:p>
          <a:p>
            <a:pPr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лечебно-диагностический комплекс. </a:t>
            </a:r>
          </a:p>
          <a:p>
            <a:pPr algn="just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	</a:t>
            </a:r>
          </a:p>
          <a:p>
            <a:pPr algn="just">
              <a:buNone/>
            </a:pPr>
            <a:r>
              <a:rPr lang="ru-RU" sz="1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ru-RU" sz="18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Поиск </a:t>
            </a:r>
            <a:r>
              <a:rPr lang="ru-RU" sz="18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путей совершенствования </a:t>
            </a:r>
            <a:r>
              <a:rPr lang="ru-RU" sz="18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коррекционной работы </a:t>
            </a:r>
            <a:r>
              <a:rPr lang="ru-RU" sz="18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привел нас к использованию метода ДЭНС-терапии аппаратом </a:t>
            </a:r>
            <a:r>
              <a:rPr lang="ru-RU" sz="18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ДЭНАС</a:t>
            </a:r>
            <a:r>
              <a:rPr lang="ru-RU" sz="180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 одного из перспективных направлений лечебного применения импульсного тока</a:t>
            </a:r>
            <a:r>
              <a:rPr lang="ru-RU" sz="18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Электронейростимуляция</a:t>
            </a:r>
            <a:r>
              <a:rPr lang="ru-RU" sz="18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восстанавливает </a:t>
            </a:r>
            <a:r>
              <a:rPr lang="ru-RU" sz="180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нейро</a:t>
            </a:r>
            <a:r>
              <a:rPr lang="ru-RU" sz="18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-химические реакции, улучшает проводимость импульсов в нервные клетки, активизирует обменные процессы в тканях. ДЭНС-воздействие на рефлекторные точки и зоны нормализует тонус мышц и сосудов речевого аппарата, является  положительным раздражителем для речевых зон.</a:t>
            </a:r>
            <a:endParaRPr lang="ru-RU" sz="180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В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комплексной коррекционной работе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с детьми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с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нарушениями звукопроизношения  предпочтение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отдается речевым зонам и зонам универсальной направленности. К ним относится зона языка 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и специальные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 «речевые зоны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»:</a:t>
            </a:r>
          </a:p>
        </p:txBody>
      </p:sp>
    </p:spTree>
    <p:extLst>
      <p:ext uri="{BB962C8B-B14F-4D97-AF65-F5344CB8AC3E}">
        <p14:creationId xmlns:p14="http://schemas.microsoft.com/office/powerpoint/2010/main" val="407460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Зона универсальной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направленности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38600" cy="227358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308182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Середина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носогубной складки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4038600" cy="22735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57140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Область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красной каймы верхней губы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38600" cy="22735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56373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расположенная под подбородком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4038600" cy="22735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179595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Зона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языка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4038600" cy="22735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3201700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174</TotalTime>
  <Words>77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Тема Office</vt:lpstr>
      <vt:lpstr>Муниципальное дошкольное образовательное автономное учреждение города Нефтеюганска  «Центр развития ребенка – детский сад № 20» </vt:lpstr>
      <vt:lpstr>Механизм воздействия</vt:lpstr>
      <vt:lpstr> ДиаДЭНС-ПК </vt:lpstr>
      <vt:lpstr>Презентация PowerPoint</vt:lpstr>
      <vt:lpstr>Зона универсальной направленности</vt:lpstr>
      <vt:lpstr>Середина носогубной складки</vt:lpstr>
      <vt:lpstr>Область красной каймы верхней губы</vt:lpstr>
      <vt:lpstr>Зона, расположенная под подбородком</vt:lpstr>
      <vt:lpstr>Зона языка </vt:lpstr>
      <vt:lpstr>Большие пальцы кистей обеих рук (СУ-ДЖОК)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денас</dc:title>
  <cp:lastModifiedBy>Стас</cp:lastModifiedBy>
  <cp:revision>24</cp:revision>
  <dcterms:modified xsi:type="dcterms:W3CDTF">2015-01-21T13:55:04Z</dcterms:modified>
</cp:coreProperties>
</file>