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8" r:id="rId12"/>
    <p:sldId id="269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BEC2-700B-4998-B613-0C384C394C8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4EB9-FE67-4081-9F71-93B331286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8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3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1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4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7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8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2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1000">
              <a:srgbClr val="85C2FF"/>
            </a:gs>
            <a:gs pos="64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3E97-6EED-44F3-BF16-2FF3B10421D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D4F68-5D5B-4F47-BAB5-42CEB151A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4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76" y="744581"/>
            <a:ext cx="5762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Картотека загадок по теме «СКАЗОЧНЫЕ ГЕРОИ 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Зина\Мои документы\Сестрица Алёнушка и братец Иванушка\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0" y="3656113"/>
            <a:ext cx="2786125" cy="31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Зина\Мои документы\клипарт сказки 1\0_7e283_7160fa0f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71" y="3861048"/>
            <a:ext cx="2212600" cy="27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Зина\Мои документы\клипарт-колобок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5119440"/>
            <a:ext cx="15121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Зина\Мои документы\Мои документы\клип. растительность\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963247"/>
            <a:ext cx="9252520" cy="8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Зина\Мои документы\русские народные сказки\Баба Яг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66" y="188640"/>
            <a:ext cx="2639234" cy="21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Подготовила – Волошина З.П.</a:t>
            </a:r>
          </a:p>
          <a:p>
            <a:pPr algn="ctr"/>
            <a:r>
              <a:rPr lang="ru-RU" sz="1600" dirty="0"/>
              <a:t>воспитатель высшей квалификации</a:t>
            </a:r>
          </a:p>
          <a:p>
            <a:pPr algn="ctr"/>
            <a:r>
              <a:rPr lang="ru-RU" sz="1600" dirty="0"/>
              <a:t>Санкт-Петербург ГБДОУ № 17 Кировского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06968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Зина\Мои документы\клипарт -реп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5800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992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Что за сказка: кошка, внучка,</a:t>
            </a:r>
          </a:p>
          <a:p>
            <a:r>
              <a:rPr lang="ru-RU" dirty="0" smtClean="0"/>
              <a:t>Мышь, ещё собака Жучка</a:t>
            </a:r>
          </a:p>
          <a:p>
            <a:r>
              <a:rPr lang="ru-RU" dirty="0" smtClean="0"/>
              <a:t>Деду с бабой помогали,</a:t>
            </a:r>
          </a:p>
          <a:p>
            <a:r>
              <a:rPr lang="ru-RU" dirty="0" smtClean="0"/>
              <a:t>Корнеплоды собирали?</a:t>
            </a:r>
          </a:p>
          <a:p>
            <a:r>
              <a:rPr lang="ru-RU" dirty="0" smtClean="0"/>
              <a:t>(репка)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63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Зина\Мои документы\клипарт сказки 1\77864329_6230acab5e9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64" y="2348880"/>
            <a:ext cx="2631842" cy="39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6850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Уверенный в себе, хоть неумейка,</a:t>
            </a:r>
          </a:p>
          <a:p>
            <a:r>
              <a:rPr lang="ru-RU" sz="1400" dirty="0" smtClean="0"/>
              <a:t>И от природы он большой зазнайка,</a:t>
            </a:r>
          </a:p>
          <a:p>
            <a:r>
              <a:rPr lang="ru-RU" sz="1400" dirty="0" smtClean="0"/>
              <a:t>А ну-ка угадать его сумей-ка,</a:t>
            </a:r>
          </a:p>
          <a:p>
            <a:r>
              <a:rPr lang="ru-RU" sz="1400" dirty="0" smtClean="0"/>
              <a:t>Известен всем под именем …</a:t>
            </a:r>
          </a:p>
          <a:p>
            <a:r>
              <a:rPr lang="ru-RU" sz="1400" dirty="0" smtClean="0"/>
              <a:t>(Незнайка)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9153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Он не знает ничего.</a:t>
            </a:r>
          </a:p>
          <a:p>
            <a:r>
              <a:rPr lang="ru-RU" sz="1400" dirty="0" smtClean="0"/>
              <a:t>Вы все знаете его.</a:t>
            </a:r>
          </a:p>
          <a:p>
            <a:r>
              <a:rPr lang="ru-RU" sz="1400" dirty="0" smtClean="0"/>
              <a:t>Мне ответьте без утайки,</a:t>
            </a:r>
          </a:p>
          <a:p>
            <a:r>
              <a:rPr lang="ru-RU" sz="1400" dirty="0" smtClean="0"/>
              <a:t>Как зовут его?..</a:t>
            </a:r>
          </a:p>
          <a:p>
            <a:r>
              <a:rPr lang="ru-RU" sz="1400" dirty="0" smtClean="0"/>
              <a:t>(Незнайка)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84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Растерял очки, перчатки,</a:t>
            </a:r>
          </a:p>
          <a:p>
            <a:r>
              <a:rPr lang="ru-RU" sz="1400" dirty="0" smtClean="0"/>
              <a:t>Краски, книжки и тетрадки,</a:t>
            </a:r>
          </a:p>
          <a:p>
            <a:r>
              <a:rPr lang="ru-RU" sz="1400" dirty="0" smtClean="0"/>
              <a:t>Карандаш, резинку, клей, -</a:t>
            </a:r>
          </a:p>
          <a:p>
            <a:r>
              <a:rPr lang="ru-RU" sz="1400" dirty="0" smtClean="0"/>
              <a:t>Но не растерял друзей.</a:t>
            </a:r>
          </a:p>
          <a:p>
            <a:r>
              <a:rPr lang="ru-RU" sz="1400" dirty="0" smtClean="0"/>
              <a:t>Кто это? (Рассеянный).</a:t>
            </a:r>
          </a:p>
          <a:p>
            <a:r>
              <a:rPr lang="ru-RU" sz="1400" dirty="0" smtClean="0"/>
              <a:t>Над мальчишкой все смеются:</a:t>
            </a:r>
          </a:p>
          <a:p>
            <a:r>
              <a:rPr lang="ru-RU" sz="1400" dirty="0" smtClean="0"/>
              <a:t>Все он делает не так!</a:t>
            </a:r>
          </a:p>
          <a:p>
            <a:r>
              <a:rPr lang="ru-RU" sz="1400" dirty="0" smtClean="0"/>
              <a:t>Не желает он учиться,</a:t>
            </a:r>
          </a:p>
          <a:p>
            <a:r>
              <a:rPr lang="ru-RU" sz="1400" dirty="0" smtClean="0"/>
              <a:t>Несознательный чудак!</a:t>
            </a:r>
          </a:p>
          <a:p>
            <a:r>
              <a:rPr lang="ru-RU" sz="1400" dirty="0" smtClean="0"/>
              <a:t>(Незнайка).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9592" y="62068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шляпе с круглыми полями</a:t>
            </a:r>
          </a:p>
          <a:p>
            <a:r>
              <a:rPr lang="ru-RU" sz="1400" dirty="0"/>
              <a:t>И в штанишках до колен</a:t>
            </a:r>
          </a:p>
          <a:p>
            <a:r>
              <a:rPr lang="ru-RU" sz="1400" dirty="0"/>
              <a:t>Занят разными делами,</a:t>
            </a:r>
          </a:p>
          <a:p>
            <a:r>
              <a:rPr lang="ru-RU" sz="1400" dirty="0"/>
              <a:t>Лишь учится ему лень.</a:t>
            </a:r>
          </a:p>
          <a:p>
            <a:r>
              <a:rPr lang="ru-RU" sz="1400" dirty="0"/>
              <a:t>Кто он, быстро отгадай-ка,</a:t>
            </a:r>
          </a:p>
          <a:p>
            <a:r>
              <a:rPr lang="ru-RU" sz="1400" dirty="0"/>
              <a:t>Как зовут его?</a:t>
            </a:r>
          </a:p>
          <a:p>
            <a:r>
              <a:rPr lang="ru-RU" sz="1400" dirty="0"/>
              <a:t>(Незнайка.)</a:t>
            </a:r>
          </a:p>
        </p:txBody>
      </p:sp>
    </p:spTree>
    <p:extLst>
      <p:ext uri="{BB962C8B-B14F-4D97-AF65-F5344CB8AC3E}">
        <p14:creationId xmlns:p14="http://schemas.microsoft.com/office/powerpoint/2010/main" val="52159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Зина\Мои документы\клипарт сказки 1\77864188_4a2e5b49939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9560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55679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400" dirty="0" smtClean="0"/>
              <a:t>Обитает во лесах</a:t>
            </a:r>
          </a:p>
          <a:p>
            <a:r>
              <a:rPr lang="ru-RU" sz="1400" dirty="0" smtClean="0"/>
              <a:t>Рыжа девица-краса.</a:t>
            </a:r>
          </a:p>
          <a:p>
            <a:r>
              <a:rPr lang="ru-RU" sz="1400" dirty="0" smtClean="0"/>
              <a:t>Среди всех лесных зверей</a:t>
            </a:r>
          </a:p>
          <a:p>
            <a:r>
              <a:rPr lang="ru-RU" sz="1400" dirty="0" smtClean="0"/>
              <a:t>Зверя нет ее хитрей.</a:t>
            </a:r>
          </a:p>
          <a:p>
            <a:r>
              <a:rPr lang="ru-RU" sz="1400" dirty="0" smtClean="0"/>
              <a:t>(Лиса)</a:t>
            </a:r>
          </a:p>
          <a:p>
            <a:endParaRPr lang="ru-RU" sz="1400" dirty="0" smtClean="0"/>
          </a:p>
          <a:p>
            <a:r>
              <a:rPr lang="ru-RU" sz="1400" dirty="0" smtClean="0"/>
              <a:t>Эта рыжая плутовка</a:t>
            </a:r>
          </a:p>
          <a:p>
            <a:r>
              <a:rPr lang="ru-RU" sz="1400" dirty="0" err="1" smtClean="0"/>
              <a:t>Колобочка</a:t>
            </a:r>
            <a:r>
              <a:rPr lang="ru-RU" sz="1400" dirty="0" smtClean="0"/>
              <a:t> съела ловко.</a:t>
            </a:r>
          </a:p>
          <a:p>
            <a:r>
              <a:rPr lang="ru-RU" sz="1400" dirty="0" smtClean="0"/>
              <a:t>(Лиса)</a:t>
            </a:r>
          </a:p>
          <a:p>
            <a:endParaRPr lang="ru-RU" sz="1400" dirty="0" smtClean="0"/>
          </a:p>
          <a:p>
            <a:r>
              <a:rPr lang="ru-RU" sz="1400" dirty="0" smtClean="0"/>
              <a:t>В сказке этот зверь плохой</a:t>
            </a:r>
          </a:p>
          <a:p>
            <a:r>
              <a:rPr lang="ru-RU" sz="1400" dirty="0" smtClean="0"/>
              <a:t>Притворился, что глухой.</a:t>
            </a:r>
          </a:p>
          <a:p>
            <a:r>
              <a:rPr lang="ru-RU" sz="1400" dirty="0" smtClean="0"/>
              <a:t>(Лиса)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2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Зина\Мои документы\клипарт сказки 1\0_7e282_c16d4c42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2" y="3429000"/>
            <a:ext cx="3108920" cy="31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534739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Пасть кусачая,</a:t>
            </a:r>
          </a:p>
          <a:p>
            <a:r>
              <a:rPr lang="ru-RU" sz="1400" dirty="0" smtClean="0"/>
              <a:t>Стать </a:t>
            </a:r>
            <a:r>
              <a:rPr lang="ru-RU" sz="1400" dirty="0" err="1" smtClean="0"/>
              <a:t>собачая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Шерсть сеном,</a:t>
            </a:r>
          </a:p>
          <a:p>
            <a:r>
              <a:rPr lang="ru-RU" sz="1400" dirty="0" smtClean="0"/>
              <a:t>Хвост поленом.</a:t>
            </a:r>
          </a:p>
          <a:p>
            <a:r>
              <a:rPr lang="ru-RU" sz="1400" dirty="0" smtClean="0"/>
              <a:t>(Волк)</a:t>
            </a:r>
          </a:p>
          <a:p>
            <a:endParaRPr lang="ru-RU" sz="1400" dirty="0" smtClean="0"/>
          </a:p>
          <a:p>
            <a:r>
              <a:rPr lang="ru-RU" sz="1400" dirty="0" smtClean="0"/>
              <a:t>Никого он не боится,</a:t>
            </a:r>
          </a:p>
          <a:p>
            <a:r>
              <a:rPr lang="ru-RU" sz="1400" dirty="0" smtClean="0"/>
              <a:t>По кусточкам не таится,</a:t>
            </a:r>
          </a:p>
          <a:p>
            <a:r>
              <a:rPr lang="ru-RU" sz="1400" dirty="0" smtClean="0"/>
              <a:t>И на нем зимой и летом</a:t>
            </a:r>
          </a:p>
          <a:p>
            <a:r>
              <a:rPr lang="ru-RU" sz="1400" dirty="0" smtClean="0"/>
              <a:t>Шуба серая надета.</a:t>
            </a:r>
          </a:p>
          <a:p>
            <a:r>
              <a:rPr lang="ru-RU" sz="1400" dirty="0" smtClean="0"/>
              <a:t>(Волк)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378904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День и ночь по лесу рыщет,</a:t>
            </a:r>
          </a:p>
          <a:p>
            <a:r>
              <a:rPr lang="ru-RU" sz="1400" dirty="0" smtClean="0"/>
              <a:t>Для себя добычу ищет,</a:t>
            </a:r>
          </a:p>
          <a:p>
            <a:r>
              <a:rPr lang="ru-RU" sz="1400" dirty="0" smtClean="0"/>
              <a:t>А найдет – зубами щелк! –</a:t>
            </a:r>
          </a:p>
          <a:p>
            <a:r>
              <a:rPr lang="ru-RU" sz="1400" dirty="0" smtClean="0"/>
              <a:t>И поест голодный…</a:t>
            </a:r>
          </a:p>
          <a:p>
            <a:r>
              <a:rPr lang="ru-RU" sz="1400" dirty="0" smtClean="0"/>
              <a:t>(Волк)</a:t>
            </a:r>
          </a:p>
          <a:p>
            <a:endParaRPr lang="ru-RU" sz="1400" dirty="0" smtClean="0"/>
          </a:p>
          <a:p>
            <a:r>
              <a:rPr lang="ru-RU" sz="1400" dirty="0" smtClean="0"/>
              <a:t>Все его в лесу боятся,</a:t>
            </a:r>
          </a:p>
          <a:p>
            <a:r>
              <a:rPr lang="ru-RU" sz="1400" dirty="0" smtClean="0"/>
              <a:t>Очень любит он кусаться.</a:t>
            </a:r>
          </a:p>
          <a:p>
            <a:r>
              <a:rPr lang="ru-RU" sz="1400" dirty="0" err="1" smtClean="0"/>
              <a:t>Ам</a:t>
            </a:r>
            <a:r>
              <a:rPr lang="ru-RU" sz="1400" dirty="0" smtClean="0"/>
              <a:t>! – и схватит за бочок</a:t>
            </a:r>
          </a:p>
          <a:p>
            <a:r>
              <a:rPr lang="ru-RU" sz="1400" dirty="0" smtClean="0"/>
              <a:t>Зазевавшихся…</a:t>
            </a:r>
          </a:p>
          <a:p>
            <a:r>
              <a:rPr lang="ru-RU" sz="1400" dirty="0" smtClean="0"/>
              <a:t>(Волчок)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937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ина\Мои документы\герои русских народных сказок\0_63c3f_3c31c9de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071940"/>
            <a:ext cx="3240360" cy="25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31150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ступе летаю,</a:t>
            </a:r>
          </a:p>
          <a:p>
            <a:r>
              <a:rPr lang="ru-RU" sz="1400" dirty="0"/>
              <a:t>Следы заметаю.</a:t>
            </a:r>
          </a:p>
          <a:p>
            <a:r>
              <a:rPr lang="ru-RU" sz="1400" dirty="0"/>
              <a:t>Без чудес старушке</a:t>
            </a:r>
          </a:p>
          <a:p>
            <a:r>
              <a:rPr lang="ru-RU" sz="1400" dirty="0"/>
              <a:t>Скучно жить в избушке.</a:t>
            </a:r>
          </a:p>
          <a:p>
            <a:r>
              <a:rPr lang="ru-RU" sz="1400" dirty="0"/>
              <a:t>(Баба Яга.)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На лесной опушке</a:t>
            </a:r>
          </a:p>
          <a:p>
            <a:r>
              <a:rPr lang="ru-RU" sz="1400" dirty="0"/>
              <a:t>Сидит она в избушке.</a:t>
            </a:r>
          </a:p>
          <a:p>
            <a:r>
              <a:rPr lang="ru-RU" sz="1400" dirty="0"/>
              <a:t>Спокойно жить не хочет,</a:t>
            </a:r>
          </a:p>
          <a:p>
            <a:r>
              <a:rPr lang="ru-RU" sz="1400" dirty="0"/>
              <a:t>Царевичей морочит.</a:t>
            </a:r>
          </a:p>
          <a:p>
            <a:r>
              <a:rPr lang="ru-RU" sz="1400" dirty="0"/>
              <a:t>Ступа с </a:t>
            </a:r>
            <a:r>
              <a:rPr lang="ru-RU" sz="1400" dirty="0" err="1"/>
              <a:t>метёлкою</a:t>
            </a:r>
            <a:r>
              <a:rPr lang="ru-RU" sz="1400" dirty="0"/>
              <a:t> ей дорога,</a:t>
            </a:r>
          </a:p>
          <a:p>
            <a:r>
              <a:rPr lang="ru-RU" sz="1400" dirty="0"/>
              <a:t>Это зловредная…</a:t>
            </a:r>
          </a:p>
          <a:p>
            <a:r>
              <a:rPr lang="ru-RU" sz="1400" dirty="0"/>
              <a:t>(Баба-яга.)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Сколько лет мне, я не знаю.</a:t>
            </a:r>
          </a:p>
          <a:p>
            <a:r>
              <a:rPr lang="ru-RU" sz="1400" dirty="0"/>
              <a:t>В ступе я с метлой летаю.</a:t>
            </a:r>
          </a:p>
          <a:p>
            <a:r>
              <a:rPr lang="ru-RU" sz="1400" dirty="0"/>
              <a:t>Теремок мой так хорош,</a:t>
            </a:r>
          </a:p>
          <a:p>
            <a:r>
              <a:rPr lang="ru-RU" sz="1400" dirty="0"/>
              <a:t>На меня во всём похож,</a:t>
            </a:r>
          </a:p>
          <a:p>
            <a:r>
              <a:rPr lang="ru-RU" sz="1400" dirty="0"/>
              <a:t>В этом тереме моём</a:t>
            </a:r>
          </a:p>
          <a:p>
            <a:r>
              <a:rPr lang="ru-RU" sz="1400" dirty="0"/>
              <a:t>Ярко печь горит огнём.</a:t>
            </a:r>
          </a:p>
          <a:p>
            <a:r>
              <a:rPr lang="ru-RU" sz="1400" dirty="0"/>
              <a:t>Теремок на курьих ножках!</a:t>
            </a:r>
          </a:p>
          <a:p>
            <a:r>
              <a:rPr lang="ru-RU" sz="1400" dirty="0"/>
              <a:t>Ждёт гостей в нем ...</a:t>
            </a:r>
          </a:p>
          <a:p>
            <a:r>
              <a:rPr lang="ru-RU" sz="1400" dirty="0"/>
              <a:t>(Бабка </a:t>
            </a:r>
            <a:r>
              <a:rPr lang="ru-RU" sz="1400" dirty="0" err="1"/>
              <a:t>Ёжка</a:t>
            </a:r>
            <a:r>
              <a:rPr lang="ru-RU" sz="1400" dirty="0"/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78904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  <a:p>
            <a:r>
              <a:rPr lang="ru-RU" sz="1400" dirty="0"/>
              <a:t>Как у Бабы у Яги</a:t>
            </a:r>
          </a:p>
          <a:p>
            <a:r>
              <a:rPr lang="ru-RU" sz="1400" dirty="0"/>
              <a:t>Нет совсем одной ноги.</a:t>
            </a:r>
          </a:p>
          <a:p>
            <a:r>
              <a:rPr lang="ru-RU" sz="1400" dirty="0"/>
              <a:t>Зато есть замечательный</a:t>
            </a:r>
          </a:p>
          <a:p>
            <a:r>
              <a:rPr lang="ru-RU" sz="1400" dirty="0"/>
              <a:t>Аппарат летательный.</a:t>
            </a:r>
          </a:p>
          <a:p>
            <a:r>
              <a:rPr lang="ru-RU" sz="1400" dirty="0"/>
              <a:t>Какой?</a:t>
            </a:r>
          </a:p>
          <a:p>
            <a:r>
              <a:rPr lang="ru-RU" sz="1400" dirty="0"/>
              <a:t>(Ступа.)</a:t>
            </a:r>
          </a:p>
        </p:txBody>
      </p:sp>
    </p:spTree>
    <p:extLst>
      <p:ext uri="{BB962C8B-B14F-4D97-AF65-F5344CB8AC3E}">
        <p14:creationId xmlns:p14="http://schemas.microsoft.com/office/powerpoint/2010/main" val="410509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295400"/>
            <a:ext cx="57372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Домик в поле появился, </a:t>
            </a:r>
          </a:p>
          <a:p>
            <a:r>
              <a:rPr lang="ru-RU" sz="1600" dirty="0"/>
              <a:t>Он в жилище превратился </a:t>
            </a:r>
          </a:p>
          <a:p>
            <a:r>
              <a:rPr lang="ru-RU" sz="1600" dirty="0"/>
              <a:t>Для мышонка и синицы, </a:t>
            </a:r>
          </a:p>
          <a:p>
            <a:r>
              <a:rPr lang="ru-RU" sz="1600" dirty="0"/>
              <a:t>Зайца, волка и лисицы.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22913"/>
            <a:ext cx="12858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Documents and Settings\Зина\Мои документы\Мои документы\зверюшки\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2" y="4878688"/>
            <a:ext cx="2506216" cy="17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Зина\Мои документы\клипарт сказки 1\0_7e284_92f31650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9" y="3068959"/>
            <a:ext cx="3013566" cy="26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Зина\Мои документы\клипарт животные\79777365_large_4663906_Vol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346096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Зина\Мои документы\клипарт животные\0_72b40_5b8b061e_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5738094"/>
            <a:ext cx="747464" cy="8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5517346"/>
            <a:ext cx="1008112" cy="11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2253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 поле домишко. Нашли в нем приют</a:t>
            </a:r>
          </a:p>
          <a:p>
            <a:r>
              <a:rPr lang="ru-RU" sz="1600" dirty="0"/>
              <a:t>Жители леса, и дружно живут</a:t>
            </a:r>
          </a:p>
          <a:p>
            <a:r>
              <a:rPr lang="ru-RU" sz="1600" dirty="0"/>
              <a:t>Заяц, норушка, лисица и волк.</a:t>
            </a:r>
          </a:p>
          <a:p>
            <a:r>
              <a:rPr lang="ru-RU" sz="1600" dirty="0"/>
              <a:t>Только медведь развалил… (Теремок.)</a:t>
            </a:r>
          </a:p>
        </p:txBody>
      </p:sp>
    </p:spTree>
    <p:extLst>
      <p:ext uri="{BB962C8B-B14F-4D97-AF65-F5344CB8AC3E}">
        <p14:creationId xmlns:p14="http://schemas.microsoft.com/office/powerpoint/2010/main" val="98763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7301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Он от бабушки ушёл,</a:t>
            </a:r>
          </a:p>
          <a:p>
            <a:r>
              <a:rPr lang="ru-RU" sz="1400" dirty="0" smtClean="0"/>
              <a:t>И от дедушки ушёл,</a:t>
            </a:r>
          </a:p>
          <a:p>
            <a:r>
              <a:rPr lang="ru-RU" sz="1400" dirty="0" smtClean="0"/>
              <a:t>Песни пел под синим небом,</a:t>
            </a:r>
          </a:p>
          <a:p>
            <a:r>
              <a:rPr lang="ru-RU" sz="1400" dirty="0" smtClean="0"/>
              <a:t>Для лисы он стал обедом. </a:t>
            </a:r>
          </a:p>
          <a:p>
            <a:r>
              <a:rPr lang="ru-RU" sz="1400" dirty="0" smtClean="0"/>
              <a:t>(Колобок)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6893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400" dirty="0" smtClean="0"/>
              <a:t>Из муки он был печен,</a:t>
            </a:r>
          </a:p>
          <a:p>
            <a:r>
              <a:rPr lang="ru-RU" sz="1400" dirty="0" smtClean="0"/>
              <a:t>На сметане был мешен.</a:t>
            </a:r>
          </a:p>
          <a:p>
            <a:r>
              <a:rPr lang="ru-RU" sz="1400" dirty="0" smtClean="0"/>
              <a:t>На окошке он студился,</a:t>
            </a:r>
          </a:p>
          <a:p>
            <a:r>
              <a:rPr lang="ru-RU" sz="1400" dirty="0" smtClean="0"/>
              <a:t>По дорожке он катился.</a:t>
            </a:r>
          </a:p>
          <a:p>
            <a:r>
              <a:rPr lang="ru-RU" sz="1400" dirty="0" smtClean="0"/>
              <a:t>Был он весел, был он смел</a:t>
            </a:r>
          </a:p>
          <a:p>
            <a:r>
              <a:rPr lang="ru-RU" sz="1400" dirty="0" smtClean="0"/>
              <a:t>И в пути он песню пел.</a:t>
            </a:r>
          </a:p>
          <a:p>
            <a:r>
              <a:rPr lang="ru-RU" sz="1400" dirty="0" smtClean="0"/>
              <a:t>Съесть его хотел зайчишка,</a:t>
            </a:r>
          </a:p>
          <a:p>
            <a:r>
              <a:rPr lang="ru-RU" sz="1400" dirty="0" smtClean="0"/>
              <a:t>Серый волк и бурый мишка.</a:t>
            </a:r>
          </a:p>
          <a:p>
            <a:r>
              <a:rPr lang="ru-RU" sz="1400" dirty="0" smtClean="0"/>
              <a:t>А когда малыш в лесу</a:t>
            </a:r>
          </a:p>
          <a:p>
            <a:r>
              <a:rPr lang="ru-RU" sz="1400" dirty="0" smtClean="0"/>
              <a:t>Встретил рыжую лису,</a:t>
            </a:r>
          </a:p>
          <a:p>
            <a:r>
              <a:rPr lang="ru-RU" sz="1400" dirty="0" smtClean="0"/>
              <a:t>От нее уйти не смог.</a:t>
            </a:r>
          </a:p>
          <a:p>
            <a:r>
              <a:rPr lang="ru-RU" sz="1400" dirty="0" smtClean="0"/>
              <a:t>Что за сказка?</a:t>
            </a:r>
          </a:p>
          <a:p>
            <a:r>
              <a:rPr lang="ru-RU" sz="1400" dirty="0" smtClean="0"/>
              <a:t>(Колобок)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1517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Укатился он из дома</a:t>
            </a:r>
          </a:p>
          <a:p>
            <a:r>
              <a:rPr lang="ru-RU" sz="1400" dirty="0" smtClean="0"/>
              <a:t>По дороге незнакомой…</a:t>
            </a:r>
          </a:p>
          <a:p>
            <a:r>
              <a:rPr lang="ru-RU" sz="1400" dirty="0" smtClean="0"/>
              <a:t>Ты узнал его, дружок?</a:t>
            </a:r>
          </a:p>
          <a:p>
            <a:r>
              <a:rPr lang="ru-RU" sz="1400" dirty="0" smtClean="0"/>
              <a:t>Это самый непослушный,</a:t>
            </a:r>
          </a:p>
          <a:p>
            <a:r>
              <a:rPr lang="ru-RU" sz="1400" dirty="0" smtClean="0"/>
              <a:t>Говорливый, простодушный</a:t>
            </a:r>
          </a:p>
          <a:p>
            <a:r>
              <a:rPr lang="ru-RU" sz="1400" dirty="0" smtClean="0"/>
              <a:t>И румяный…(Колобок)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9528" y="464473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 пылу с жару из печи,</a:t>
            </a:r>
          </a:p>
          <a:p>
            <a:r>
              <a:rPr lang="ru-RU" sz="1400" dirty="0" smtClean="0"/>
              <a:t>Ни минуты не молчит –</a:t>
            </a:r>
          </a:p>
          <a:p>
            <a:r>
              <a:rPr lang="ru-RU" sz="1400" dirty="0" smtClean="0"/>
              <a:t>По тропинке катится</a:t>
            </a:r>
          </a:p>
          <a:p>
            <a:r>
              <a:rPr lang="ru-RU" sz="1400" dirty="0" smtClean="0"/>
              <a:t>Подвигами хвалится.</a:t>
            </a:r>
          </a:p>
          <a:p>
            <a:r>
              <a:rPr lang="ru-RU" sz="1400" dirty="0" smtClean="0"/>
              <a:t>(Колобок)</a:t>
            </a:r>
          </a:p>
          <a:p>
            <a:endParaRPr lang="ru-RU" sz="1400" dirty="0" smtClean="0"/>
          </a:p>
          <a:p>
            <a:r>
              <a:rPr lang="ru-RU" sz="1400" dirty="0" smtClean="0"/>
              <a:t>Голова да без ума</a:t>
            </a:r>
          </a:p>
          <a:p>
            <a:r>
              <a:rPr lang="ru-RU" sz="1400" dirty="0" smtClean="0"/>
              <a:t>В поле катится сама,</a:t>
            </a:r>
          </a:p>
          <a:p>
            <a:r>
              <a:rPr lang="ru-RU" sz="1400" dirty="0" smtClean="0"/>
              <a:t>Вкусная и сдобная,</a:t>
            </a:r>
          </a:p>
          <a:p>
            <a:r>
              <a:rPr lang="ru-RU" sz="1400" dirty="0" smtClean="0"/>
              <a:t>Для зверей съедобная.</a:t>
            </a:r>
          </a:p>
          <a:p>
            <a:r>
              <a:rPr lang="ru-RU" sz="1400" dirty="0" smtClean="0"/>
              <a:t>(Колобок)</a:t>
            </a:r>
          </a:p>
          <a:p>
            <a:endParaRPr lang="ru-RU" sz="1400" dirty="0" smtClean="0"/>
          </a:p>
          <a:p>
            <a:r>
              <a:rPr lang="ru-RU" sz="1400" dirty="0" smtClean="0"/>
              <a:t>Средь героев сказки этой</a:t>
            </a:r>
          </a:p>
          <a:p>
            <a:r>
              <a:rPr lang="ru-RU" sz="1400" dirty="0" smtClean="0"/>
              <a:t>Никого круглее нету.</a:t>
            </a:r>
            <a:endParaRPr lang="ru-RU" sz="1400" dirty="0"/>
          </a:p>
        </p:txBody>
      </p:sp>
      <p:pic>
        <p:nvPicPr>
          <p:cNvPr id="8" name="Picture 2" descr="C:\Documents and Settings\Зина\Мои документы\клипарт-колобо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130058" cy="21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0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15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У Алёнушки сестрицы</a:t>
            </a:r>
          </a:p>
          <a:p>
            <a:r>
              <a:rPr lang="ru-RU" sz="1600" dirty="0" smtClean="0"/>
              <a:t>Унесли братишку птицы,</a:t>
            </a:r>
          </a:p>
          <a:p>
            <a:r>
              <a:rPr lang="ru-RU" sz="1600" dirty="0" smtClean="0"/>
              <a:t>Та с подружками играла,</a:t>
            </a:r>
          </a:p>
          <a:p>
            <a:r>
              <a:rPr lang="ru-RU" sz="1600" dirty="0" smtClean="0"/>
              <a:t>Братца Ваню проморгала.</a:t>
            </a:r>
          </a:p>
          <a:p>
            <a:r>
              <a:rPr lang="ru-RU" sz="1600" dirty="0" smtClean="0"/>
              <a:t>(Гуси-лебеди)</a:t>
            </a:r>
            <a:endParaRPr lang="ru-RU" sz="1600" dirty="0"/>
          </a:p>
        </p:txBody>
      </p:sp>
      <p:pic>
        <p:nvPicPr>
          <p:cNvPr id="3074" name="Picture 2" descr="C:\Documents and Settings\Зина\Мои документы\клипарт -гуси-лебед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6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Зина\Мои документы\Мои документы\birds_from_Tramplin1879\birds\birds (3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39592"/>
            <a:ext cx="2408271" cy="15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Зина\Мои документы\Мои документы\birds_from_Tramplin1879\birds\birds (3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06372"/>
            <a:ext cx="2817457" cy="18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6449" y="465313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Не доглядела за братом сестра,</a:t>
            </a:r>
          </a:p>
          <a:p>
            <a:r>
              <a:rPr lang="ru-RU" sz="1400" dirty="0"/>
              <a:t>И долго искала мальчишку она.</a:t>
            </a:r>
          </a:p>
          <a:p>
            <a:r>
              <a:rPr lang="ru-RU" sz="1400" dirty="0"/>
              <a:t>Помогла ей волшебная речка,</a:t>
            </a:r>
          </a:p>
          <a:p>
            <a:r>
              <a:rPr lang="ru-RU" sz="1400" dirty="0"/>
              <a:t>Пирожков испекла русская печка.</a:t>
            </a:r>
          </a:p>
          <a:p>
            <a:r>
              <a:rPr lang="ru-RU" sz="1400" dirty="0"/>
              <a:t>От птиц под яблоней укрылись дети.</a:t>
            </a:r>
          </a:p>
          <a:p>
            <a:r>
              <a:rPr lang="ru-RU" sz="1400" dirty="0"/>
              <a:t>Что за птицы были эти? (Гуси-лебеди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31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83637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Миша по лесу идёт,</a:t>
            </a:r>
          </a:p>
          <a:p>
            <a:r>
              <a:rPr lang="ru-RU" sz="1400" dirty="0" smtClean="0"/>
              <a:t>Короб на спине несёт – </a:t>
            </a:r>
          </a:p>
          <a:p>
            <a:r>
              <a:rPr lang="ru-RU" sz="1400" dirty="0" smtClean="0"/>
              <a:t>Пироги для бабы с дедом</a:t>
            </a:r>
          </a:p>
          <a:p>
            <a:r>
              <a:rPr lang="ru-RU" sz="1400" dirty="0" smtClean="0"/>
              <a:t>Внучка Маша напекла-</a:t>
            </a:r>
          </a:p>
          <a:p>
            <a:r>
              <a:rPr lang="ru-RU" sz="1400" dirty="0" smtClean="0"/>
              <a:t>Несговорчивого Мишу</a:t>
            </a:r>
          </a:p>
          <a:p>
            <a:r>
              <a:rPr lang="ru-RU" sz="1400" dirty="0" smtClean="0"/>
              <a:t>Вокруг пальца обвела!</a:t>
            </a:r>
          </a:p>
          <a:p>
            <a:r>
              <a:rPr lang="ru-RU" sz="1400" dirty="0" smtClean="0"/>
              <a:t>(Маша и медведь)</a:t>
            </a:r>
            <a:endParaRPr lang="ru-RU" sz="1400" dirty="0"/>
          </a:p>
        </p:txBody>
      </p:sp>
      <p:pic>
        <p:nvPicPr>
          <p:cNvPr id="9218" name="Picture 2" descr="C:\Documents and Settings\Зина\Мои документы\клипарт сказки 1\0_7e283_7160fa0f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574328" cy="32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96330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Сидит в корзинке девочка</a:t>
            </a:r>
          </a:p>
          <a:p>
            <a:r>
              <a:rPr lang="ru-RU" sz="1400" dirty="0"/>
              <a:t>У мишки за спиной.</a:t>
            </a:r>
          </a:p>
          <a:p>
            <a:r>
              <a:rPr lang="ru-RU" sz="1400" dirty="0"/>
              <a:t>Он сам, того не ведая,</a:t>
            </a:r>
          </a:p>
          <a:p>
            <a:r>
              <a:rPr lang="ru-RU" sz="1400" dirty="0"/>
              <a:t>Несёт её домой?</a:t>
            </a:r>
          </a:p>
          <a:p>
            <a:r>
              <a:rPr lang="ru-RU" sz="1400" dirty="0"/>
              <a:t>(Машенька.)</a:t>
            </a:r>
          </a:p>
        </p:txBody>
      </p:sp>
    </p:spTree>
    <p:extLst>
      <p:ext uri="{BB962C8B-B14F-4D97-AF65-F5344CB8AC3E}">
        <p14:creationId xmlns:p14="http://schemas.microsoft.com/office/powerpoint/2010/main" val="150957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416" y="227687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400" dirty="0" smtClean="0"/>
              <a:t>Что за гостья в дом пришла </a:t>
            </a:r>
          </a:p>
          <a:p>
            <a:r>
              <a:rPr lang="ru-RU" sz="1400" dirty="0" smtClean="0"/>
              <a:t>К трём лесным медведям?</a:t>
            </a:r>
          </a:p>
          <a:p>
            <a:r>
              <a:rPr lang="ru-RU" sz="1400" dirty="0" smtClean="0"/>
              <a:t>Там поела, попила,</a:t>
            </a:r>
          </a:p>
          <a:p>
            <a:r>
              <a:rPr lang="ru-RU" sz="1400" dirty="0" smtClean="0"/>
              <a:t>В трёх кроватях поспала,</a:t>
            </a:r>
          </a:p>
          <a:p>
            <a:r>
              <a:rPr lang="ru-RU" sz="1400" dirty="0" smtClean="0"/>
              <a:t>А хозяева вернулись – </a:t>
            </a:r>
          </a:p>
          <a:p>
            <a:r>
              <a:rPr lang="ru-RU" sz="1400" dirty="0" smtClean="0"/>
              <a:t>Еле ноги унесла!</a:t>
            </a:r>
          </a:p>
          <a:p>
            <a:r>
              <a:rPr lang="ru-RU" sz="1400" dirty="0" smtClean="0"/>
              <a:t>(Три медведя)</a:t>
            </a:r>
            <a:endParaRPr lang="ru-RU" sz="1400" dirty="0"/>
          </a:p>
        </p:txBody>
      </p:sp>
      <p:pic>
        <p:nvPicPr>
          <p:cNvPr id="10242" name="Picture 2" descr="C:\Documents and Settings\Зина\Мои документы\клипарт-три медвед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08" y="242088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Возле леса, на опушке,</a:t>
            </a:r>
          </a:p>
          <a:p>
            <a:r>
              <a:rPr lang="ru-RU" sz="1400" dirty="0" smtClean="0"/>
              <a:t>Трое их живет в избушке.</a:t>
            </a:r>
          </a:p>
          <a:p>
            <a:r>
              <a:rPr lang="ru-RU" sz="1400" dirty="0" smtClean="0"/>
              <a:t>Там три стула и три кружки,</a:t>
            </a:r>
          </a:p>
          <a:p>
            <a:r>
              <a:rPr lang="ru-RU" sz="1400" dirty="0" smtClean="0"/>
              <a:t>Три кроватки, три подушки.</a:t>
            </a:r>
          </a:p>
          <a:p>
            <a:r>
              <a:rPr lang="ru-RU" sz="1400" dirty="0" smtClean="0"/>
              <a:t>Угадайте без подсказки,</a:t>
            </a:r>
          </a:p>
          <a:p>
            <a:r>
              <a:rPr lang="ru-RU" sz="1400" dirty="0" smtClean="0"/>
              <a:t>Кто герои этой сказки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6510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Подскажите-ка мне, дети,</a:t>
            </a:r>
          </a:p>
          <a:p>
            <a:r>
              <a:rPr lang="ru-RU" sz="1400" dirty="0"/>
              <a:t>В гости кто пришёл к медведям?</a:t>
            </a:r>
          </a:p>
          <a:p>
            <a:r>
              <a:rPr lang="ru-RU" sz="1400" dirty="0"/>
              <a:t>Кто, наевшись, отдыхать</a:t>
            </a:r>
          </a:p>
          <a:p>
            <a:r>
              <a:rPr lang="ru-RU" sz="1400" dirty="0"/>
              <a:t>Лёг в </a:t>
            </a:r>
            <a:r>
              <a:rPr lang="ru-RU" sz="1400" dirty="0" err="1"/>
              <a:t>Мишуткину</a:t>
            </a:r>
            <a:r>
              <a:rPr lang="ru-RU" sz="1400" dirty="0"/>
              <a:t> кровать?</a:t>
            </a:r>
          </a:p>
          <a:p>
            <a:r>
              <a:rPr lang="ru-RU" sz="1400" dirty="0"/>
              <a:t>(Машенька)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5136" y="17934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Жила в лесу зверей семья.</a:t>
            </a:r>
          </a:p>
          <a:p>
            <a:r>
              <a:rPr lang="ru-RU" sz="1400" dirty="0"/>
              <a:t>Однажды девочка пришла.</a:t>
            </a:r>
          </a:p>
          <a:p>
            <a:r>
              <a:rPr lang="ru-RU" sz="1400" dirty="0"/>
              <a:t>Очень возмутились звери,</a:t>
            </a:r>
          </a:p>
          <a:p>
            <a:r>
              <a:rPr lang="ru-RU" sz="1400" dirty="0"/>
              <a:t>Что в их доме спали, ели.</a:t>
            </a:r>
          </a:p>
          <a:p>
            <a:r>
              <a:rPr lang="ru-RU" sz="1400" dirty="0"/>
              <a:t>Назовите поскорей</a:t>
            </a:r>
          </a:p>
          <a:p>
            <a:r>
              <a:rPr lang="ru-RU" sz="1400" dirty="0"/>
              <a:t>Этих сказочных зверей. (Три медведя.)</a:t>
            </a:r>
          </a:p>
        </p:txBody>
      </p:sp>
    </p:spTree>
    <p:extLst>
      <p:ext uri="{BB962C8B-B14F-4D97-AF65-F5344CB8AC3E}">
        <p14:creationId xmlns:p14="http://schemas.microsoft.com/office/powerpoint/2010/main" val="291919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576" y="345716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Не послушался братишка</a:t>
            </a:r>
          </a:p>
          <a:p>
            <a:r>
              <a:rPr lang="ru-RU" sz="1400" dirty="0" smtClean="0"/>
              <a:t>Старшую сестрицу</a:t>
            </a:r>
          </a:p>
          <a:p>
            <a:r>
              <a:rPr lang="ru-RU" sz="1400" dirty="0" smtClean="0"/>
              <a:t>И попил из лужицы</a:t>
            </a:r>
          </a:p>
          <a:p>
            <a:r>
              <a:rPr lang="ru-RU" sz="1400" dirty="0" smtClean="0"/>
              <a:t>Мутную водицу.</a:t>
            </a:r>
          </a:p>
          <a:p>
            <a:r>
              <a:rPr lang="ru-RU" sz="1400" dirty="0" smtClean="0"/>
              <a:t>Много горя принесла</a:t>
            </a:r>
          </a:p>
          <a:p>
            <a:r>
              <a:rPr lang="ru-RU" sz="1400" dirty="0" smtClean="0"/>
              <a:t>Им нечистая вода.</a:t>
            </a:r>
          </a:p>
          <a:p>
            <a:r>
              <a:rPr lang="ru-RU" sz="1400" dirty="0" smtClean="0"/>
              <a:t>(Сестрица Алёнушка и </a:t>
            </a:r>
          </a:p>
          <a:p>
            <a:r>
              <a:rPr lang="ru-RU" sz="1400" dirty="0" smtClean="0"/>
              <a:t>братец Иванушка)</a:t>
            </a:r>
            <a:endParaRPr lang="ru-RU" sz="1400" dirty="0"/>
          </a:p>
        </p:txBody>
      </p:sp>
      <p:pic>
        <p:nvPicPr>
          <p:cNvPr id="4098" name="Picture 2" descr="C:\Documents and Settings\Зина\Мои документы\Мои документы\Klipart-Png-Derevya-kusty\R11 - Nature Time 1 - Tree - 04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35" y="2420888"/>
            <a:ext cx="4925001" cy="39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56" y="3645024"/>
            <a:ext cx="3676844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68338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названии сказки их имена,</a:t>
            </a:r>
          </a:p>
          <a:p>
            <a:r>
              <a:rPr lang="ru-RU" sz="1400" dirty="0"/>
              <a:t>Герои эти — брат и сестра.</a:t>
            </a:r>
          </a:p>
          <a:p>
            <a:r>
              <a:rPr lang="ru-RU" sz="1400" dirty="0"/>
              <a:t>Не послушал брат сестрицу,</a:t>
            </a:r>
          </a:p>
          <a:p>
            <a:r>
              <a:rPr lang="ru-RU" sz="1400" dirty="0"/>
              <a:t>Из лужицы испил водицы. (</a:t>
            </a:r>
            <a:r>
              <a:rPr lang="ru-RU" sz="1400" dirty="0" smtClean="0"/>
              <a:t>Сестрица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Аленушка и братец Иванушка.</a:t>
            </a:r>
          </a:p>
        </p:txBody>
      </p:sp>
    </p:spTree>
    <p:extLst>
      <p:ext uri="{BB962C8B-B14F-4D97-AF65-F5344CB8AC3E}">
        <p14:creationId xmlns:p14="http://schemas.microsoft.com/office/powerpoint/2010/main" val="242922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400" dirty="0" smtClean="0"/>
              <a:t>Всех важней она в загадке,</a:t>
            </a:r>
          </a:p>
          <a:p>
            <a:r>
              <a:rPr lang="ru-RU" sz="1400" dirty="0" smtClean="0"/>
              <a:t>Хоть и в погребе жила:</a:t>
            </a:r>
          </a:p>
          <a:p>
            <a:r>
              <a:rPr lang="ru-RU" sz="1400" dirty="0" smtClean="0"/>
              <a:t>Репку вытащить из грядки</a:t>
            </a:r>
          </a:p>
          <a:p>
            <a:r>
              <a:rPr lang="ru-RU" sz="1400" dirty="0" smtClean="0"/>
              <a:t>Деду с бабкой помогла.</a:t>
            </a:r>
          </a:p>
          <a:p>
            <a:r>
              <a:rPr lang="ru-RU" sz="1400" dirty="0" smtClean="0"/>
              <a:t>(мышка)</a:t>
            </a:r>
            <a:endParaRPr lang="ru-RU" sz="1400" dirty="0"/>
          </a:p>
        </p:txBody>
      </p:sp>
      <p:pic>
        <p:nvPicPr>
          <p:cNvPr id="1026" name="Picture 2" descr="C:\Documents and Settings\Зина\Мои документы\Мои документы\зверюшки\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2450413" cy="27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06084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dirty="0"/>
              <a:t>Дело то совсем простое,</a:t>
            </a:r>
          </a:p>
          <a:p>
            <a:r>
              <a:rPr lang="ru-RU" sz="1400" dirty="0"/>
              <a:t>Хоть яйцо и золотое,</a:t>
            </a:r>
          </a:p>
          <a:p>
            <a:r>
              <a:rPr lang="ru-RU" sz="1400" dirty="0"/>
              <a:t>Но откуда взялась сила,</a:t>
            </a:r>
          </a:p>
          <a:p>
            <a:r>
              <a:rPr lang="ru-RU" sz="1400" dirty="0"/>
              <a:t>Хвостиком его разбила.</a:t>
            </a:r>
          </a:p>
          <a:p>
            <a:r>
              <a:rPr lang="ru-RU" sz="1400" dirty="0"/>
              <a:t>Знаете вы всё на свете.</a:t>
            </a:r>
          </a:p>
          <a:p>
            <a:r>
              <a:rPr lang="ru-RU" sz="1400" dirty="0"/>
              <a:t>Кто разбил? Ответьте, дети. </a:t>
            </a:r>
          </a:p>
          <a:p>
            <a:r>
              <a:rPr lang="ru-RU" sz="1400" dirty="0"/>
              <a:t>(Мышка</a:t>
            </a:r>
            <a:r>
              <a:rPr lang="ru-RU" sz="1400" dirty="0" smtClean="0"/>
              <a:t>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899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Красна девица грустна:</a:t>
            </a:r>
          </a:p>
          <a:p>
            <a:r>
              <a:rPr lang="ru-RU" dirty="0" smtClean="0"/>
              <a:t>Ей не нравится весна,</a:t>
            </a:r>
          </a:p>
          <a:p>
            <a:r>
              <a:rPr lang="ru-RU" dirty="0" smtClean="0"/>
              <a:t>Ей на солнце тяжко!</a:t>
            </a:r>
          </a:p>
          <a:p>
            <a:r>
              <a:rPr lang="ru-RU" dirty="0" smtClean="0"/>
              <a:t>Слезы льет бедняжка!</a:t>
            </a:r>
          </a:p>
          <a:p>
            <a:r>
              <a:rPr lang="ru-RU" dirty="0" smtClean="0"/>
              <a:t>Снегурочка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208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 кем Мороз играет в прятки,</a:t>
            </a:r>
          </a:p>
          <a:p>
            <a:r>
              <a:rPr lang="ru-RU" dirty="0" smtClean="0"/>
              <a:t>В белой шубке, в белой шапке?</a:t>
            </a:r>
          </a:p>
          <a:p>
            <a:r>
              <a:rPr lang="ru-RU" dirty="0" smtClean="0"/>
              <a:t>Знают все его дочурку,</a:t>
            </a:r>
          </a:p>
          <a:p>
            <a:r>
              <a:rPr lang="ru-RU" dirty="0" smtClean="0"/>
              <a:t>И зовут ее…</a:t>
            </a:r>
          </a:p>
          <a:p>
            <a:r>
              <a:rPr lang="ru-RU" dirty="0" smtClean="0"/>
              <a:t>Снегурка</a:t>
            </a:r>
            <a:endParaRPr lang="ru-RU" dirty="0"/>
          </a:p>
        </p:txBody>
      </p:sp>
      <p:pic>
        <p:nvPicPr>
          <p:cNvPr id="4098" name="Picture 2" descr="C:\Documents and Settings\Зина\Мои документы\клипарт Дед мороз и Снегурочка\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2676657" cy="37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70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Дед и баба вместе жили,</a:t>
            </a:r>
          </a:p>
          <a:p>
            <a:r>
              <a:rPr lang="ru-RU" dirty="0" smtClean="0"/>
              <a:t>Дочку из снежка слепили,</a:t>
            </a:r>
          </a:p>
          <a:p>
            <a:r>
              <a:rPr lang="ru-RU" dirty="0" smtClean="0"/>
              <a:t>Но костра горячий жар</a:t>
            </a:r>
          </a:p>
          <a:p>
            <a:r>
              <a:rPr lang="ru-RU" dirty="0" smtClean="0"/>
              <a:t>Превратил девчурку в пар.</a:t>
            </a:r>
          </a:p>
          <a:p>
            <a:r>
              <a:rPr lang="ru-RU" dirty="0" smtClean="0"/>
              <a:t>Дед и бабушка в печали.</a:t>
            </a:r>
          </a:p>
          <a:p>
            <a:r>
              <a:rPr lang="ru-RU" dirty="0" smtClean="0"/>
              <a:t>Как же их дочурку звали?</a:t>
            </a:r>
          </a:p>
          <a:p>
            <a:r>
              <a:rPr lang="ru-RU" dirty="0" smtClean="0"/>
              <a:t>Снегурочка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15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400" dirty="0" smtClean="0"/>
              <a:t>Вот совсем нетрудный,</a:t>
            </a:r>
          </a:p>
          <a:p>
            <a:r>
              <a:rPr lang="ru-RU" sz="1400" dirty="0" smtClean="0"/>
              <a:t>Коротенький вопрос:</a:t>
            </a:r>
          </a:p>
          <a:p>
            <a:r>
              <a:rPr lang="ru-RU" sz="1400" dirty="0" smtClean="0"/>
              <a:t>Кто в </a:t>
            </a:r>
            <a:r>
              <a:rPr lang="ru-RU" sz="1400" dirty="0" err="1" smtClean="0"/>
              <a:t>чернилку</a:t>
            </a:r>
            <a:r>
              <a:rPr lang="ru-RU" sz="1400" dirty="0" smtClean="0"/>
              <a:t> сунул</a:t>
            </a:r>
          </a:p>
          <a:p>
            <a:r>
              <a:rPr lang="ru-RU" sz="1400" dirty="0" smtClean="0"/>
              <a:t>Деревянный нос?</a:t>
            </a:r>
          </a:p>
          <a:p>
            <a:r>
              <a:rPr lang="ru-RU" sz="1400" dirty="0" smtClean="0"/>
              <a:t>(Буратино)</a:t>
            </a:r>
            <a:endParaRPr lang="ru-RU" sz="1400" dirty="0"/>
          </a:p>
        </p:txBody>
      </p:sp>
      <p:pic>
        <p:nvPicPr>
          <p:cNvPr id="2050" name="Picture 2" descr="C:\Documents and Settings\Зина\Мои документы\клипарт сказки 1\77864371_7159fae7396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782" y="1851214"/>
            <a:ext cx="3035505" cy="38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07522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Деревянным был мальчишка,</a:t>
            </a:r>
          </a:p>
          <a:p>
            <a:r>
              <a:rPr lang="ru-RU" sz="1400" dirty="0"/>
              <a:t>Не донес до школы книжку,</a:t>
            </a:r>
          </a:p>
          <a:p>
            <a:r>
              <a:rPr lang="ru-RU" sz="1400" dirty="0"/>
              <a:t>В приключения попал,</a:t>
            </a:r>
          </a:p>
          <a:p>
            <a:r>
              <a:rPr lang="ru-RU" sz="1400" dirty="0"/>
              <a:t>Чуть бедняга не пропал.</a:t>
            </a:r>
          </a:p>
          <a:p>
            <a:r>
              <a:rPr lang="ru-RU" sz="1400" dirty="0"/>
              <a:t>(Буратино).</a:t>
            </a:r>
          </a:p>
        </p:txBody>
      </p:sp>
    </p:spTree>
    <p:extLst>
      <p:ext uri="{BB962C8B-B14F-4D97-AF65-F5344CB8AC3E}">
        <p14:creationId xmlns:p14="http://schemas.microsoft.com/office/powerpoint/2010/main" val="2821851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1109</Words>
  <Application>Microsoft Office PowerPoint</Application>
  <PresentationFormat>Экран (4:3)</PresentationFormat>
  <Paragraphs>260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Дега</dc:creator>
  <cp:lastModifiedBy>Дега</cp:lastModifiedBy>
  <cp:revision>25</cp:revision>
  <dcterms:created xsi:type="dcterms:W3CDTF">2015-01-16T19:20:37Z</dcterms:created>
  <dcterms:modified xsi:type="dcterms:W3CDTF">2015-01-17T21:43:45Z</dcterms:modified>
</cp:coreProperties>
</file>