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73" r:id="rId3"/>
    <p:sldId id="274" r:id="rId4"/>
    <p:sldId id="270" r:id="rId5"/>
    <p:sldId id="269" r:id="rId6"/>
    <p:sldId id="271" r:id="rId7"/>
    <p:sldId id="275" r:id="rId8"/>
    <p:sldId id="259" r:id="rId9"/>
    <p:sldId id="276" r:id="rId10"/>
    <p:sldId id="261" r:id="rId11"/>
    <p:sldId id="262" r:id="rId12"/>
    <p:sldId id="263" r:id="rId13"/>
    <p:sldId id="268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CC00"/>
    <a:srgbClr val="FFCCFF"/>
    <a:srgbClr val="B0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image" Target="../media/image24.jpeg"/><Relationship Id="rId4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4.jpeg"/><Relationship Id="rId1" Type="http://schemas.openxmlformats.org/officeDocument/2006/relationships/image" Target="../media/image6.jpeg"/><Relationship Id="rId4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BE61A4-3BD2-4725-8419-E86C8283C09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292D4F-680F-47EF-B64C-0720DF837888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Cambria" pitchFamily="18" charset="0"/>
              <a:cs typeface="Calibri" pitchFamily="34" charset="0"/>
            </a:rPr>
            <a:t>По времени</a:t>
          </a:r>
          <a:endParaRPr lang="ru-RU" sz="1400" b="1" dirty="0">
            <a:solidFill>
              <a:schemeClr val="tx1"/>
            </a:solidFill>
            <a:latin typeface="Cambria" pitchFamily="18" charset="0"/>
            <a:cs typeface="Calibri" pitchFamily="34" charset="0"/>
          </a:endParaRPr>
        </a:p>
      </dgm:t>
    </dgm:pt>
    <dgm:pt modelId="{EEEFB2F7-3A26-4F1B-AF07-B1A62BE4FB81}" type="parTrans" cxnId="{B81A42B1-4D1B-4C93-92EB-7E4E12D1C946}">
      <dgm:prSet/>
      <dgm:spPr/>
      <dgm:t>
        <a:bodyPr/>
        <a:lstStyle/>
        <a:p>
          <a:endParaRPr lang="ru-RU"/>
        </a:p>
      </dgm:t>
    </dgm:pt>
    <dgm:pt modelId="{CD4A9D29-07BA-47E3-9703-729BD45FEA57}" type="sibTrans" cxnId="{B81A42B1-4D1B-4C93-92EB-7E4E12D1C946}">
      <dgm:prSet/>
      <dgm:spPr/>
      <dgm:t>
        <a:bodyPr/>
        <a:lstStyle/>
        <a:p>
          <a:endParaRPr lang="ru-RU"/>
        </a:p>
      </dgm:t>
    </dgm:pt>
    <dgm:pt modelId="{EE9F4FC9-8451-495E-912E-7BDC979A626E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ambria" pitchFamily="18" charset="0"/>
              <a:cs typeface="Calibri" pitchFamily="34" charset="0"/>
            </a:rPr>
            <a:t>Долгосрочный</a:t>
          </a:r>
          <a:r>
            <a:rPr lang="ru-RU" dirty="0" smtClean="0">
              <a:latin typeface="Cambria" pitchFamily="18" charset="0"/>
            </a:rPr>
            <a:t> </a:t>
          </a:r>
          <a:endParaRPr lang="ru-RU" dirty="0">
            <a:latin typeface="Cambria" pitchFamily="18" charset="0"/>
          </a:endParaRPr>
        </a:p>
      </dgm:t>
    </dgm:pt>
    <dgm:pt modelId="{095B6807-3A30-484E-A7E8-5CD3FF40A3DA}" type="parTrans" cxnId="{FD55930A-5A91-4012-88BF-9F7190A8C372}">
      <dgm:prSet/>
      <dgm:spPr/>
      <dgm:t>
        <a:bodyPr/>
        <a:lstStyle/>
        <a:p>
          <a:endParaRPr lang="ru-RU"/>
        </a:p>
      </dgm:t>
    </dgm:pt>
    <dgm:pt modelId="{40953A30-FD16-4876-A2DC-51E91A2C145C}" type="sibTrans" cxnId="{FD55930A-5A91-4012-88BF-9F7190A8C372}">
      <dgm:prSet/>
      <dgm:spPr/>
      <dgm:t>
        <a:bodyPr/>
        <a:lstStyle/>
        <a:p>
          <a:endParaRPr lang="ru-RU"/>
        </a:p>
      </dgm:t>
    </dgm:pt>
    <dgm:pt modelId="{A486E024-A03C-439E-867E-CB2D8D4E0A3A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Cambria" pitchFamily="18" charset="0"/>
              <a:cs typeface="Calibri" pitchFamily="34" charset="0"/>
            </a:rPr>
            <a:t>По характеру контактов</a:t>
          </a:r>
          <a:endParaRPr lang="ru-RU" sz="1400" b="1" dirty="0">
            <a:solidFill>
              <a:schemeClr val="tx1"/>
            </a:solidFill>
            <a:latin typeface="Cambria" pitchFamily="18" charset="0"/>
            <a:cs typeface="Calibri" pitchFamily="34" charset="0"/>
          </a:endParaRPr>
        </a:p>
      </dgm:t>
    </dgm:pt>
    <dgm:pt modelId="{C699E82F-69E8-48B1-BDC4-8628DE6AF157}" type="parTrans" cxnId="{998EBD72-8102-4125-ACDE-46EA70BBF062}">
      <dgm:prSet/>
      <dgm:spPr/>
      <dgm:t>
        <a:bodyPr/>
        <a:lstStyle/>
        <a:p>
          <a:endParaRPr lang="ru-RU"/>
        </a:p>
      </dgm:t>
    </dgm:pt>
    <dgm:pt modelId="{E36EB154-470B-4A54-8C19-5D151AEA3858}" type="sibTrans" cxnId="{998EBD72-8102-4125-ACDE-46EA70BBF062}">
      <dgm:prSet/>
      <dgm:spPr/>
      <dgm:t>
        <a:bodyPr/>
        <a:lstStyle/>
        <a:p>
          <a:endParaRPr lang="ru-RU"/>
        </a:p>
      </dgm:t>
    </dgm:pt>
    <dgm:pt modelId="{8F7DD122-1BD4-4754-866F-B74118933B0F}">
      <dgm:prSet phldrT="[Текст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ru-RU" b="1" dirty="0" smtClean="0">
              <a:latin typeface="Cambria" pitchFamily="18" charset="0"/>
              <a:cs typeface="Calibri" pitchFamily="34" charset="0"/>
            </a:rPr>
            <a:t>В контакте с семьёй</a:t>
          </a:r>
          <a:endParaRPr lang="ru-RU" b="1" dirty="0">
            <a:latin typeface="Cambria" pitchFamily="18" charset="0"/>
            <a:cs typeface="Calibri" pitchFamily="34" charset="0"/>
          </a:endParaRPr>
        </a:p>
      </dgm:t>
    </dgm:pt>
    <dgm:pt modelId="{FBD61FA2-7F73-4A0F-95CD-48C5DECF6F0C}" type="parTrans" cxnId="{1E4EAF33-5F3D-4888-ACB6-9CF02BC4F0C7}">
      <dgm:prSet/>
      <dgm:spPr/>
      <dgm:t>
        <a:bodyPr/>
        <a:lstStyle/>
        <a:p>
          <a:endParaRPr lang="ru-RU"/>
        </a:p>
      </dgm:t>
    </dgm:pt>
    <dgm:pt modelId="{F041AF28-2191-4615-8A70-0977AB3B6C37}" type="sibTrans" cxnId="{1E4EAF33-5F3D-4888-ACB6-9CF02BC4F0C7}">
      <dgm:prSet/>
      <dgm:spPr/>
      <dgm:t>
        <a:bodyPr/>
        <a:lstStyle/>
        <a:p>
          <a:endParaRPr lang="ru-RU"/>
        </a:p>
      </dgm:t>
    </dgm:pt>
    <dgm:pt modelId="{9600BA07-9394-4B5D-A66D-17EB21A48EA8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Cambria" pitchFamily="18" charset="0"/>
              <a:cs typeface="Calibri" pitchFamily="34" charset="0"/>
            </a:rPr>
            <a:t>По количеству участников</a:t>
          </a:r>
          <a:endParaRPr lang="ru-RU" sz="1400" b="1" dirty="0">
            <a:solidFill>
              <a:schemeClr val="tx1"/>
            </a:solidFill>
            <a:latin typeface="Cambria" pitchFamily="18" charset="0"/>
            <a:cs typeface="Calibri" pitchFamily="34" charset="0"/>
          </a:endParaRPr>
        </a:p>
      </dgm:t>
    </dgm:pt>
    <dgm:pt modelId="{CA99FEA1-AD7F-4BEC-BA73-DCD1CC57F400}" type="parTrans" cxnId="{005B0908-F550-4929-863B-978D0D7EDC1C}">
      <dgm:prSet/>
      <dgm:spPr/>
      <dgm:t>
        <a:bodyPr/>
        <a:lstStyle/>
        <a:p>
          <a:endParaRPr lang="ru-RU"/>
        </a:p>
      </dgm:t>
    </dgm:pt>
    <dgm:pt modelId="{FB44CF49-7BA0-4DF2-AD69-91424131AE85}" type="sibTrans" cxnId="{005B0908-F550-4929-863B-978D0D7EDC1C}">
      <dgm:prSet/>
      <dgm:spPr/>
      <dgm:t>
        <a:bodyPr/>
        <a:lstStyle/>
        <a:p>
          <a:endParaRPr lang="ru-RU"/>
        </a:p>
      </dgm:t>
    </dgm:pt>
    <dgm:pt modelId="{1FB60F8D-36B3-4158-8604-BC197A8743BC}">
      <dgm:prSet phldrT="[Текст]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ru-RU" b="1" dirty="0" smtClean="0">
              <a:latin typeface="Cambria" pitchFamily="18" charset="0"/>
              <a:cs typeface="Calibri" pitchFamily="34" charset="0"/>
            </a:rPr>
            <a:t>Коллективный</a:t>
          </a:r>
          <a:r>
            <a:rPr lang="ru-RU" dirty="0" smtClean="0">
              <a:latin typeface="Cambria" pitchFamily="18" charset="0"/>
            </a:rPr>
            <a:t> </a:t>
          </a:r>
          <a:endParaRPr lang="ru-RU" dirty="0">
            <a:latin typeface="Cambria" pitchFamily="18" charset="0"/>
          </a:endParaRPr>
        </a:p>
      </dgm:t>
    </dgm:pt>
    <dgm:pt modelId="{E73B01EB-AEF4-45E6-A2CA-5BBE1A75AAC4}" type="parTrans" cxnId="{207A6256-48E6-4314-B9E9-98BF6FCC1EC6}">
      <dgm:prSet/>
      <dgm:spPr/>
      <dgm:t>
        <a:bodyPr/>
        <a:lstStyle/>
        <a:p>
          <a:endParaRPr lang="ru-RU"/>
        </a:p>
      </dgm:t>
    </dgm:pt>
    <dgm:pt modelId="{02AD4ACB-E60B-4702-AFBB-81DC596CF8AD}" type="sibTrans" cxnId="{207A6256-48E6-4314-B9E9-98BF6FCC1EC6}">
      <dgm:prSet/>
      <dgm:spPr/>
      <dgm:t>
        <a:bodyPr/>
        <a:lstStyle/>
        <a:p>
          <a:endParaRPr lang="ru-RU"/>
        </a:p>
      </dgm:t>
    </dgm:pt>
    <dgm:pt modelId="{4703A537-CE1B-49CA-97D8-0C798C36F50D}" type="pres">
      <dgm:prSet presAssocID="{7ABE61A4-3BD2-4725-8419-E86C8283C09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0EB7FF-39D2-4F77-98E7-28D010819151}" type="pres">
      <dgm:prSet presAssocID="{08292D4F-680F-47EF-B64C-0720DF837888}" presName="composite" presStyleCnt="0"/>
      <dgm:spPr/>
    </dgm:pt>
    <dgm:pt modelId="{3E10C440-501D-4844-B224-96B35434AC1E}" type="pres">
      <dgm:prSet presAssocID="{08292D4F-680F-47EF-B64C-0720DF83788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DCB3F-7A49-428E-BD67-4A369300266B}" type="pres">
      <dgm:prSet presAssocID="{08292D4F-680F-47EF-B64C-0720DF83788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51912-9FC3-4916-9B85-8C6B19870A7A}" type="pres">
      <dgm:prSet presAssocID="{CD4A9D29-07BA-47E3-9703-729BD45FEA57}" presName="sp" presStyleCnt="0"/>
      <dgm:spPr/>
    </dgm:pt>
    <dgm:pt modelId="{B3C6DFBF-A31B-49B5-9839-57FD9E2704E6}" type="pres">
      <dgm:prSet presAssocID="{A486E024-A03C-439E-867E-CB2D8D4E0A3A}" presName="composite" presStyleCnt="0"/>
      <dgm:spPr/>
    </dgm:pt>
    <dgm:pt modelId="{C9C0ED08-0FB1-4293-8BC3-6B1A4FE2B198}" type="pres">
      <dgm:prSet presAssocID="{A486E024-A03C-439E-867E-CB2D8D4E0A3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B3188-9E3C-4E90-AD7D-CBA92E406201}" type="pres">
      <dgm:prSet presAssocID="{A486E024-A03C-439E-867E-CB2D8D4E0A3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AC25C-A4D0-4398-8E5F-42448B12298B}" type="pres">
      <dgm:prSet presAssocID="{E36EB154-470B-4A54-8C19-5D151AEA3858}" presName="sp" presStyleCnt="0"/>
      <dgm:spPr/>
    </dgm:pt>
    <dgm:pt modelId="{7D026D70-3066-4860-B231-8720C6A94C8C}" type="pres">
      <dgm:prSet presAssocID="{9600BA07-9394-4B5D-A66D-17EB21A48EA8}" presName="composite" presStyleCnt="0"/>
      <dgm:spPr/>
    </dgm:pt>
    <dgm:pt modelId="{D516DF22-660C-4F32-9157-0041576F7925}" type="pres">
      <dgm:prSet presAssocID="{9600BA07-9394-4B5D-A66D-17EB21A48EA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885CE-0DC2-45A2-8D56-66629E747BBC}" type="pres">
      <dgm:prSet presAssocID="{9600BA07-9394-4B5D-A66D-17EB21A48EA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20FDAF-F034-4944-BB0A-9899C2483780}" type="presOf" srcId="{9600BA07-9394-4B5D-A66D-17EB21A48EA8}" destId="{D516DF22-660C-4F32-9157-0041576F7925}" srcOrd="0" destOrd="0" presId="urn:microsoft.com/office/officeart/2005/8/layout/chevron2"/>
    <dgm:cxn modelId="{C21B0A88-F8E0-48D0-9B92-4D4DD1705096}" type="presOf" srcId="{A486E024-A03C-439E-867E-CB2D8D4E0A3A}" destId="{C9C0ED08-0FB1-4293-8BC3-6B1A4FE2B198}" srcOrd="0" destOrd="0" presId="urn:microsoft.com/office/officeart/2005/8/layout/chevron2"/>
    <dgm:cxn modelId="{43892B50-26DC-472D-A32C-87695AE2197D}" type="presOf" srcId="{7ABE61A4-3BD2-4725-8419-E86C8283C09F}" destId="{4703A537-CE1B-49CA-97D8-0C798C36F50D}" srcOrd="0" destOrd="0" presId="urn:microsoft.com/office/officeart/2005/8/layout/chevron2"/>
    <dgm:cxn modelId="{B81A42B1-4D1B-4C93-92EB-7E4E12D1C946}" srcId="{7ABE61A4-3BD2-4725-8419-E86C8283C09F}" destId="{08292D4F-680F-47EF-B64C-0720DF837888}" srcOrd="0" destOrd="0" parTransId="{EEEFB2F7-3A26-4F1B-AF07-B1A62BE4FB81}" sibTransId="{CD4A9D29-07BA-47E3-9703-729BD45FEA57}"/>
    <dgm:cxn modelId="{FD55930A-5A91-4012-88BF-9F7190A8C372}" srcId="{08292D4F-680F-47EF-B64C-0720DF837888}" destId="{EE9F4FC9-8451-495E-912E-7BDC979A626E}" srcOrd="0" destOrd="0" parTransId="{095B6807-3A30-484E-A7E8-5CD3FF40A3DA}" sibTransId="{40953A30-FD16-4876-A2DC-51E91A2C145C}"/>
    <dgm:cxn modelId="{005B0908-F550-4929-863B-978D0D7EDC1C}" srcId="{7ABE61A4-3BD2-4725-8419-E86C8283C09F}" destId="{9600BA07-9394-4B5D-A66D-17EB21A48EA8}" srcOrd="2" destOrd="0" parTransId="{CA99FEA1-AD7F-4BEC-BA73-DCD1CC57F400}" sibTransId="{FB44CF49-7BA0-4DF2-AD69-91424131AE85}"/>
    <dgm:cxn modelId="{7186328C-67CD-41DE-9AF4-12EB9D987CD2}" type="presOf" srcId="{EE9F4FC9-8451-495E-912E-7BDC979A626E}" destId="{A29DCB3F-7A49-428E-BD67-4A369300266B}" srcOrd="0" destOrd="0" presId="urn:microsoft.com/office/officeart/2005/8/layout/chevron2"/>
    <dgm:cxn modelId="{BC2382DE-9D06-4E37-BF39-7ED1D1136E75}" type="presOf" srcId="{1FB60F8D-36B3-4158-8604-BC197A8743BC}" destId="{823885CE-0DC2-45A2-8D56-66629E747BBC}" srcOrd="0" destOrd="0" presId="urn:microsoft.com/office/officeart/2005/8/layout/chevron2"/>
    <dgm:cxn modelId="{FA6A17DF-06BE-4E90-9C7F-F4D0823ACA2E}" type="presOf" srcId="{08292D4F-680F-47EF-B64C-0720DF837888}" destId="{3E10C440-501D-4844-B224-96B35434AC1E}" srcOrd="0" destOrd="0" presId="urn:microsoft.com/office/officeart/2005/8/layout/chevron2"/>
    <dgm:cxn modelId="{998EBD72-8102-4125-ACDE-46EA70BBF062}" srcId="{7ABE61A4-3BD2-4725-8419-E86C8283C09F}" destId="{A486E024-A03C-439E-867E-CB2D8D4E0A3A}" srcOrd="1" destOrd="0" parTransId="{C699E82F-69E8-48B1-BDC4-8628DE6AF157}" sibTransId="{E36EB154-470B-4A54-8C19-5D151AEA3858}"/>
    <dgm:cxn modelId="{1E4EAF33-5F3D-4888-ACB6-9CF02BC4F0C7}" srcId="{A486E024-A03C-439E-867E-CB2D8D4E0A3A}" destId="{8F7DD122-1BD4-4754-866F-B74118933B0F}" srcOrd="0" destOrd="0" parTransId="{FBD61FA2-7F73-4A0F-95CD-48C5DECF6F0C}" sibTransId="{F041AF28-2191-4615-8A70-0977AB3B6C37}"/>
    <dgm:cxn modelId="{04704E49-FFDB-46C7-80B4-887487A9A0E8}" type="presOf" srcId="{8F7DD122-1BD4-4754-866F-B74118933B0F}" destId="{903B3188-9E3C-4E90-AD7D-CBA92E406201}" srcOrd="0" destOrd="0" presId="urn:microsoft.com/office/officeart/2005/8/layout/chevron2"/>
    <dgm:cxn modelId="{207A6256-48E6-4314-B9E9-98BF6FCC1EC6}" srcId="{9600BA07-9394-4B5D-A66D-17EB21A48EA8}" destId="{1FB60F8D-36B3-4158-8604-BC197A8743BC}" srcOrd="0" destOrd="0" parTransId="{E73B01EB-AEF4-45E6-A2CA-5BBE1A75AAC4}" sibTransId="{02AD4ACB-E60B-4702-AFBB-81DC596CF8AD}"/>
    <dgm:cxn modelId="{2A3F8A1C-1C03-41B7-9ADB-17AEC252F379}" type="presParOf" srcId="{4703A537-CE1B-49CA-97D8-0C798C36F50D}" destId="{020EB7FF-39D2-4F77-98E7-28D010819151}" srcOrd="0" destOrd="0" presId="urn:microsoft.com/office/officeart/2005/8/layout/chevron2"/>
    <dgm:cxn modelId="{27C26994-8721-4D5A-8440-4DFD47AB8FA8}" type="presParOf" srcId="{020EB7FF-39D2-4F77-98E7-28D010819151}" destId="{3E10C440-501D-4844-B224-96B35434AC1E}" srcOrd="0" destOrd="0" presId="urn:microsoft.com/office/officeart/2005/8/layout/chevron2"/>
    <dgm:cxn modelId="{93BE2D63-FFF0-4716-A2E7-B8FD2B06F686}" type="presParOf" srcId="{020EB7FF-39D2-4F77-98E7-28D010819151}" destId="{A29DCB3F-7A49-428E-BD67-4A369300266B}" srcOrd="1" destOrd="0" presId="urn:microsoft.com/office/officeart/2005/8/layout/chevron2"/>
    <dgm:cxn modelId="{F24589A5-8DCB-401B-B7CF-D246665F2359}" type="presParOf" srcId="{4703A537-CE1B-49CA-97D8-0C798C36F50D}" destId="{BBF51912-9FC3-4916-9B85-8C6B19870A7A}" srcOrd="1" destOrd="0" presId="urn:microsoft.com/office/officeart/2005/8/layout/chevron2"/>
    <dgm:cxn modelId="{6D677FBA-FFA7-4BBC-B006-49C2B47167AA}" type="presParOf" srcId="{4703A537-CE1B-49CA-97D8-0C798C36F50D}" destId="{B3C6DFBF-A31B-49B5-9839-57FD9E2704E6}" srcOrd="2" destOrd="0" presId="urn:microsoft.com/office/officeart/2005/8/layout/chevron2"/>
    <dgm:cxn modelId="{DBC01535-8EF1-4FB8-AD4E-DB849CA22A1E}" type="presParOf" srcId="{B3C6DFBF-A31B-49B5-9839-57FD9E2704E6}" destId="{C9C0ED08-0FB1-4293-8BC3-6B1A4FE2B198}" srcOrd="0" destOrd="0" presId="urn:microsoft.com/office/officeart/2005/8/layout/chevron2"/>
    <dgm:cxn modelId="{981DD484-9F83-419D-B04B-D033ACB5C994}" type="presParOf" srcId="{B3C6DFBF-A31B-49B5-9839-57FD9E2704E6}" destId="{903B3188-9E3C-4E90-AD7D-CBA92E406201}" srcOrd="1" destOrd="0" presId="urn:microsoft.com/office/officeart/2005/8/layout/chevron2"/>
    <dgm:cxn modelId="{2BB04014-8758-4581-881F-92570FB77D59}" type="presParOf" srcId="{4703A537-CE1B-49CA-97D8-0C798C36F50D}" destId="{AABAC25C-A4D0-4398-8E5F-42448B12298B}" srcOrd="3" destOrd="0" presId="urn:microsoft.com/office/officeart/2005/8/layout/chevron2"/>
    <dgm:cxn modelId="{66E0CD6A-CC21-400D-AABF-1B5041A81E72}" type="presParOf" srcId="{4703A537-CE1B-49CA-97D8-0C798C36F50D}" destId="{7D026D70-3066-4860-B231-8720C6A94C8C}" srcOrd="4" destOrd="0" presId="urn:microsoft.com/office/officeart/2005/8/layout/chevron2"/>
    <dgm:cxn modelId="{8954B113-A55D-44ED-AB4C-165ED84511DA}" type="presParOf" srcId="{7D026D70-3066-4860-B231-8720C6A94C8C}" destId="{D516DF22-660C-4F32-9157-0041576F7925}" srcOrd="0" destOrd="0" presId="urn:microsoft.com/office/officeart/2005/8/layout/chevron2"/>
    <dgm:cxn modelId="{969C97D2-1D13-4FE6-9249-87D81A3274D3}" type="presParOf" srcId="{7D026D70-3066-4860-B231-8720C6A94C8C}" destId="{823885CE-0DC2-45A2-8D56-66629E747BB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5396F7-58CA-4308-9207-9163B2FC6014}" type="doc">
      <dgm:prSet loTypeId="urn:microsoft.com/office/officeart/2005/8/layout/radial6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4DDFC2-4C5F-41A6-ADDE-88ACCCD866F5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p3d extrusionH="152250" prstMaterial="matte">
          <a:bevelT prst="convex"/>
        </a:sp3d>
      </dgm:spPr>
      <dgm:t>
        <a:bodyPr>
          <a:sp3d extrusionH="28000" prstMaterial="matte"/>
        </a:bodyPr>
        <a:lstStyle/>
        <a:p>
          <a:r>
            <a:rPr lang="ru-RU" sz="1600" b="1" dirty="0" smtClean="0">
              <a:solidFill>
                <a:srgbClr val="C00000"/>
              </a:solidFill>
              <a:latin typeface="Cambria" pitchFamily="18" charset="0"/>
              <a:cs typeface="Calibri" pitchFamily="34" charset="0"/>
            </a:rPr>
            <a:t>Участники проекта</a:t>
          </a:r>
          <a:endParaRPr lang="ru-RU" sz="1600" b="1" dirty="0">
            <a:solidFill>
              <a:srgbClr val="C00000"/>
            </a:solidFill>
            <a:latin typeface="Cambria" pitchFamily="18" charset="0"/>
            <a:cs typeface="Calibri" pitchFamily="34" charset="0"/>
          </a:endParaRPr>
        </a:p>
      </dgm:t>
    </dgm:pt>
    <dgm:pt modelId="{01AE607C-780A-4204-A8F0-0D7F5E9EB0DA}" type="parTrans" cxnId="{28AD1F37-09C2-4CE3-97EF-57BB79CAB4B9}">
      <dgm:prSet/>
      <dgm:spPr/>
      <dgm:t>
        <a:bodyPr/>
        <a:lstStyle/>
        <a:p>
          <a:endParaRPr lang="ru-RU"/>
        </a:p>
      </dgm:t>
    </dgm:pt>
    <dgm:pt modelId="{7BB842A2-C2E2-45E7-85E3-517AAB13B3C5}" type="sibTrans" cxnId="{28AD1F37-09C2-4CE3-97EF-57BB79CAB4B9}">
      <dgm:prSet/>
      <dgm:spPr/>
      <dgm:t>
        <a:bodyPr/>
        <a:lstStyle/>
        <a:p>
          <a:endParaRPr lang="ru-RU"/>
        </a:p>
      </dgm:t>
    </dgm:pt>
    <dgm:pt modelId="{47743A23-5BB6-4FEC-A32F-48DED1F75E68}">
      <dgm:prSet phldrT="[Текст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sp3d extrusionH="152250" prstMaterial="matte">
          <a:bevelT w="139700" prst="cross"/>
        </a:sp3d>
      </dgm:spPr>
      <dgm:t>
        <a:bodyPr>
          <a:sp3d extrusionH="28000" prstMaterial="matte"/>
        </a:bodyPr>
        <a:lstStyle/>
        <a:p>
          <a:r>
            <a:rPr lang="ru-RU" sz="1400" b="1" dirty="0" smtClean="0">
              <a:solidFill>
                <a:srgbClr val="C00000"/>
              </a:solidFill>
              <a:latin typeface="Cambria" pitchFamily="18" charset="0"/>
              <a:cs typeface="Calibri" pitchFamily="34" charset="0"/>
            </a:rPr>
            <a:t>Учитель-логопед</a:t>
          </a:r>
          <a:endParaRPr lang="ru-RU" sz="1400" b="1" dirty="0">
            <a:solidFill>
              <a:srgbClr val="C00000"/>
            </a:solidFill>
            <a:latin typeface="Cambria" pitchFamily="18" charset="0"/>
            <a:cs typeface="Calibri" pitchFamily="34" charset="0"/>
          </a:endParaRPr>
        </a:p>
      </dgm:t>
    </dgm:pt>
    <dgm:pt modelId="{B8EA5FA8-735E-4BC3-AB40-DBDB100C8CCA}" type="parTrans" cxnId="{07A8AEFF-61A8-4BC1-BF5F-E4BE18C62FD8}">
      <dgm:prSet/>
      <dgm:spPr/>
      <dgm:t>
        <a:bodyPr/>
        <a:lstStyle/>
        <a:p>
          <a:endParaRPr lang="ru-RU"/>
        </a:p>
      </dgm:t>
    </dgm:pt>
    <dgm:pt modelId="{BFF001F7-8755-44E4-88B9-79C2C2F73CE2}" type="sibTrans" cxnId="{07A8AEFF-61A8-4BC1-BF5F-E4BE18C62FD8}">
      <dgm:prSet/>
      <dgm:spPr/>
      <dgm:t>
        <a:bodyPr/>
        <a:lstStyle/>
        <a:p>
          <a:endParaRPr lang="ru-RU"/>
        </a:p>
      </dgm:t>
    </dgm:pt>
    <dgm:pt modelId="{3C97052A-3FEC-4E49-B18A-22A4B2FB08F5}">
      <dgm:prSet phldrT="[Текст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  <a:sp3d extrusionH="152250" prstMaterial="matte">
          <a:bevelT w="139700" prst="cross"/>
        </a:sp3d>
      </dgm:spPr>
      <dgm:t>
        <a:bodyPr>
          <a:sp3d extrusionH="28000" prstMaterial="matte"/>
        </a:bodyPr>
        <a:lstStyle/>
        <a:p>
          <a:r>
            <a:rPr lang="ru-RU" sz="1800" b="1" dirty="0" smtClean="0">
              <a:solidFill>
                <a:srgbClr val="C00000"/>
              </a:solidFill>
              <a:latin typeface="Cambria" pitchFamily="18" charset="0"/>
              <a:cs typeface="Calibri" pitchFamily="34" charset="0"/>
            </a:rPr>
            <a:t>Дети</a:t>
          </a:r>
          <a:r>
            <a:rPr lang="ru-RU" sz="1100" dirty="0" smtClean="0">
              <a:solidFill>
                <a:srgbClr val="C00000"/>
              </a:solidFill>
              <a:latin typeface="Cambria" pitchFamily="18" charset="0"/>
              <a:cs typeface="Calibri" pitchFamily="34" charset="0"/>
            </a:rPr>
            <a:t> </a:t>
          </a:r>
          <a:endParaRPr lang="ru-RU" sz="1100" dirty="0">
            <a:solidFill>
              <a:srgbClr val="C00000"/>
            </a:solidFill>
            <a:latin typeface="Cambria" pitchFamily="18" charset="0"/>
            <a:cs typeface="Calibri" pitchFamily="34" charset="0"/>
          </a:endParaRPr>
        </a:p>
      </dgm:t>
    </dgm:pt>
    <dgm:pt modelId="{F2DC1232-7BB9-4164-B94B-BD7FD66161FE}" type="parTrans" cxnId="{6EE417CB-0674-4BEF-9B88-F02D78A280F6}">
      <dgm:prSet/>
      <dgm:spPr/>
      <dgm:t>
        <a:bodyPr/>
        <a:lstStyle/>
        <a:p>
          <a:endParaRPr lang="ru-RU"/>
        </a:p>
      </dgm:t>
    </dgm:pt>
    <dgm:pt modelId="{C25B1497-302D-4AFE-9DA9-7E082B7CA0ED}" type="sibTrans" cxnId="{6EE417CB-0674-4BEF-9B88-F02D78A280F6}">
      <dgm:prSet/>
      <dgm:spPr/>
      <dgm:t>
        <a:bodyPr/>
        <a:lstStyle/>
        <a:p>
          <a:endParaRPr lang="ru-RU"/>
        </a:p>
      </dgm:t>
    </dgm:pt>
    <dgm:pt modelId="{228B490A-5E85-4D32-8278-E7EBC9AAC031}">
      <dgm:prSet phldrT="[Текст]" custT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  <a:sp3d extrusionH="152250" prstMaterial="matte">
          <a:bevelT w="139700" prst="cross"/>
        </a:sp3d>
      </dgm:spPr>
      <dgm:t>
        <a:bodyPr>
          <a:sp3d extrusionH="28000" prstMaterial="matte"/>
        </a:bodyPr>
        <a:lstStyle/>
        <a:p>
          <a:r>
            <a:rPr lang="ru-RU" sz="1200" b="1" dirty="0" smtClean="0">
              <a:solidFill>
                <a:srgbClr val="C00000"/>
              </a:solidFill>
              <a:latin typeface="Cambria" pitchFamily="18" charset="0"/>
              <a:cs typeface="Calibri" pitchFamily="34" charset="0"/>
            </a:rPr>
            <a:t>Родители</a:t>
          </a:r>
          <a:r>
            <a:rPr lang="ru-RU" sz="1000" dirty="0" smtClean="0">
              <a:solidFill>
                <a:srgbClr val="C00000"/>
              </a:solidFill>
              <a:latin typeface="Cambria" pitchFamily="18" charset="0"/>
            </a:rPr>
            <a:t> </a:t>
          </a:r>
          <a:endParaRPr lang="ru-RU" sz="1000" dirty="0">
            <a:solidFill>
              <a:srgbClr val="C00000"/>
            </a:solidFill>
            <a:latin typeface="Cambria" pitchFamily="18" charset="0"/>
          </a:endParaRPr>
        </a:p>
      </dgm:t>
    </dgm:pt>
    <dgm:pt modelId="{71ED6640-AD37-4331-8BCA-E9C873C60E54}" type="parTrans" cxnId="{4AA91522-589D-44E7-81C6-F0E451824507}">
      <dgm:prSet/>
      <dgm:spPr/>
      <dgm:t>
        <a:bodyPr/>
        <a:lstStyle/>
        <a:p>
          <a:endParaRPr lang="ru-RU"/>
        </a:p>
      </dgm:t>
    </dgm:pt>
    <dgm:pt modelId="{2CDF5D8B-C41B-4A8B-A556-8BC298A90689}" type="sibTrans" cxnId="{4AA91522-589D-44E7-81C6-F0E451824507}">
      <dgm:prSet/>
      <dgm:spPr/>
      <dgm:t>
        <a:bodyPr/>
        <a:lstStyle/>
        <a:p>
          <a:endParaRPr lang="ru-RU"/>
        </a:p>
      </dgm:t>
    </dgm:pt>
    <dgm:pt modelId="{AF3C4B30-CFE4-4442-87CA-282356EBDD10}" type="pres">
      <dgm:prSet presAssocID="{E75396F7-58CA-4308-9207-9163B2FC601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2CB7C8-DD73-46FF-A6DD-8FB2AE8FF9F9}" type="pres">
      <dgm:prSet presAssocID="{864DDFC2-4C5F-41A6-ADDE-88ACCCD866F5}" presName="centerShape" presStyleLbl="node0" presStyleIdx="0" presStyleCnt="1" custLinFactNeighborX="-454" custLinFactNeighborY="40"/>
      <dgm:spPr/>
      <dgm:t>
        <a:bodyPr/>
        <a:lstStyle/>
        <a:p>
          <a:endParaRPr lang="ru-RU"/>
        </a:p>
      </dgm:t>
    </dgm:pt>
    <dgm:pt modelId="{4872349E-6B55-4F86-B855-4D04AAECEF62}" type="pres">
      <dgm:prSet presAssocID="{47743A23-5BB6-4FEC-A32F-48DED1F75E6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2CA8D-1938-4C3F-8EBE-269AC4720504}" type="pres">
      <dgm:prSet presAssocID="{47743A23-5BB6-4FEC-A32F-48DED1F75E68}" presName="dummy" presStyleCnt="0"/>
      <dgm:spPr/>
      <dgm:t>
        <a:bodyPr/>
        <a:lstStyle/>
        <a:p>
          <a:endParaRPr lang="ru-RU"/>
        </a:p>
      </dgm:t>
    </dgm:pt>
    <dgm:pt modelId="{8D3B304B-783F-471A-88C8-5C8323BE4457}" type="pres">
      <dgm:prSet presAssocID="{BFF001F7-8755-44E4-88B9-79C2C2F73CE2}" presName="sibTrans" presStyleLbl="sibTrans2D1" presStyleIdx="0" presStyleCnt="3" custScaleY="101021"/>
      <dgm:spPr/>
      <dgm:t>
        <a:bodyPr/>
        <a:lstStyle/>
        <a:p>
          <a:endParaRPr lang="ru-RU"/>
        </a:p>
      </dgm:t>
    </dgm:pt>
    <dgm:pt modelId="{85E0EE55-52C2-4DAB-BA0A-A86A926103C0}" type="pres">
      <dgm:prSet presAssocID="{3C97052A-3FEC-4E49-B18A-22A4B2FB08F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555AB-1825-41D3-9685-6D657D83B26B}" type="pres">
      <dgm:prSet presAssocID="{3C97052A-3FEC-4E49-B18A-22A4B2FB08F5}" presName="dummy" presStyleCnt="0"/>
      <dgm:spPr/>
      <dgm:t>
        <a:bodyPr/>
        <a:lstStyle/>
        <a:p>
          <a:endParaRPr lang="ru-RU"/>
        </a:p>
      </dgm:t>
    </dgm:pt>
    <dgm:pt modelId="{7C5758AF-8B43-4DDD-B5BF-AB30DBEC4CAC}" type="pres">
      <dgm:prSet presAssocID="{C25B1497-302D-4AFE-9DA9-7E082B7CA0ED}" presName="sibTrans" presStyleLbl="sibTrans2D1" presStyleIdx="1" presStyleCnt="3" custLinFactNeighborX="5271" custLinFactNeighborY="-1450"/>
      <dgm:spPr/>
      <dgm:t>
        <a:bodyPr/>
        <a:lstStyle/>
        <a:p>
          <a:endParaRPr lang="ru-RU"/>
        </a:p>
      </dgm:t>
    </dgm:pt>
    <dgm:pt modelId="{2E02601E-F5F5-45AB-83AA-80137C6255BD}" type="pres">
      <dgm:prSet presAssocID="{228B490A-5E85-4D32-8278-E7EBC9AAC03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68EFD-1CCD-462E-B3C7-5FFC22DA12AA}" type="pres">
      <dgm:prSet presAssocID="{228B490A-5E85-4D32-8278-E7EBC9AAC031}" presName="dummy" presStyleCnt="0"/>
      <dgm:spPr/>
      <dgm:t>
        <a:bodyPr/>
        <a:lstStyle/>
        <a:p>
          <a:endParaRPr lang="ru-RU"/>
        </a:p>
      </dgm:t>
    </dgm:pt>
    <dgm:pt modelId="{66E33CB1-D22F-49BB-8E2B-ECC1C82E63FE}" type="pres">
      <dgm:prSet presAssocID="{2CDF5D8B-C41B-4A8B-A556-8BC298A90689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CDCFC935-B46C-4921-AD6D-BFF1E9748225}" type="presOf" srcId="{3C97052A-3FEC-4E49-B18A-22A4B2FB08F5}" destId="{85E0EE55-52C2-4DAB-BA0A-A86A926103C0}" srcOrd="0" destOrd="0" presId="urn:microsoft.com/office/officeart/2005/8/layout/radial6"/>
    <dgm:cxn modelId="{99905125-501E-42F7-A973-882AC3C74900}" type="presOf" srcId="{228B490A-5E85-4D32-8278-E7EBC9AAC031}" destId="{2E02601E-F5F5-45AB-83AA-80137C6255BD}" srcOrd="0" destOrd="0" presId="urn:microsoft.com/office/officeart/2005/8/layout/radial6"/>
    <dgm:cxn modelId="{F3648E9B-2420-4648-A04A-A3D7824D5A96}" type="presOf" srcId="{2CDF5D8B-C41B-4A8B-A556-8BC298A90689}" destId="{66E33CB1-D22F-49BB-8E2B-ECC1C82E63FE}" srcOrd="0" destOrd="0" presId="urn:microsoft.com/office/officeart/2005/8/layout/radial6"/>
    <dgm:cxn modelId="{07A8AEFF-61A8-4BC1-BF5F-E4BE18C62FD8}" srcId="{864DDFC2-4C5F-41A6-ADDE-88ACCCD866F5}" destId="{47743A23-5BB6-4FEC-A32F-48DED1F75E68}" srcOrd="0" destOrd="0" parTransId="{B8EA5FA8-735E-4BC3-AB40-DBDB100C8CCA}" sibTransId="{BFF001F7-8755-44E4-88B9-79C2C2F73CE2}"/>
    <dgm:cxn modelId="{0DE84331-8CCE-4C35-9427-C63849740481}" type="presOf" srcId="{C25B1497-302D-4AFE-9DA9-7E082B7CA0ED}" destId="{7C5758AF-8B43-4DDD-B5BF-AB30DBEC4CAC}" srcOrd="0" destOrd="0" presId="urn:microsoft.com/office/officeart/2005/8/layout/radial6"/>
    <dgm:cxn modelId="{6EE417CB-0674-4BEF-9B88-F02D78A280F6}" srcId="{864DDFC2-4C5F-41A6-ADDE-88ACCCD866F5}" destId="{3C97052A-3FEC-4E49-B18A-22A4B2FB08F5}" srcOrd="1" destOrd="0" parTransId="{F2DC1232-7BB9-4164-B94B-BD7FD66161FE}" sibTransId="{C25B1497-302D-4AFE-9DA9-7E082B7CA0ED}"/>
    <dgm:cxn modelId="{28AD1F37-09C2-4CE3-97EF-57BB79CAB4B9}" srcId="{E75396F7-58CA-4308-9207-9163B2FC6014}" destId="{864DDFC2-4C5F-41A6-ADDE-88ACCCD866F5}" srcOrd="0" destOrd="0" parTransId="{01AE607C-780A-4204-A8F0-0D7F5E9EB0DA}" sibTransId="{7BB842A2-C2E2-45E7-85E3-517AAB13B3C5}"/>
    <dgm:cxn modelId="{B53FC069-BD3A-4022-8D29-E83C3C5E7300}" type="presOf" srcId="{E75396F7-58CA-4308-9207-9163B2FC6014}" destId="{AF3C4B30-CFE4-4442-87CA-282356EBDD10}" srcOrd="0" destOrd="0" presId="urn:microsoft.com/office/officeart/2005/8/layout/radial6"/>
    <dgm:cxn modelId="{4AA91522-589D-44E7-81C6-F0E451824507}" srcId="{864DDFC2-4C5F-41A6-ADDE-88ACCCD866F5}" destId="{228B490A-5E85-4D32-8278-E7EBC9AAC031}" srcOrd="2" destOrd="0" parTransId="{71ED6640-AD37-4331-8BCA-E9C873C60E54}" sibTransId="{2CDF5D8B-C41B-4A8B-A556-8BC298A90689}"/>
    <dgm:cxn modelId="{17D8B0E3-29D2-417F-8214-1266D5193D58}" type="presOf" srcId="{47743A23-5BB6-4FEC-A32F-48DED1F75E68}" destId="{4872349E-6B55-4F86-B855-4D04AAECEF62}" srcOrd="0" destOrd="0" presId="urn:microsoft.com/office/officeart/2005/8/layout/radial6"/>
    <dgm:cxn modelId="{E3023238-89CF-4976-A061-3F1D8F076400}" type="presOf" srcId="{864DDFC2-4C5F-41A6-ADDE-88ACCCD866F5}" destId="{672CB7C8-DD73-46FF-A6DD-8FB2AE8FF9F9}" srcOrd="0" destOrd="0" presId="urn:microsoft.com/office/officeart/2005/8/layout/radial6"/>
    <dgm:cxn modelId="{A58042D0-2D51-4E96-BADA-6C05B334367B}" type="presOf" srcId="{BFF001F7-8755-44E4-88B9-79C2C2F73CE2}" destId="{8D3B304B-783F-471A-88C8-5C8323BE4457}" srcOrd="0" destOrd="0" presId="urn:microsoft.com/office/officeart/2005/8/layout/radial6"/>
    <dgm:cxn modelId="{0BBA659E-4FF4-4A07-BDF3-304140B1BC31}" type="presParOf" srcId="{AF3C4B30-CFE4-4442-87CA-282356EBDD10}" destId="{672CB7C8-DD73-46FF-A6DD-8FB2AE8FF9F9}" srcOrd="0" destOrd="0" presId="urn:microsoft.com/office/officeart/2005/8/layout/radial6"/>
    <dgm:cxn modelId="{0EB5BC9C-8198-4874-ADC5-5021E26C47B5}" type="presParOf" srcId="{AF3C4B30-CFE4-4442-87CA-282356EBDD10}" destId="{4872349E-6B55-4F86-B855-4D04AAECEF62}" srcOrd="1" destOrd="0" presId="urn:microsoft.com/office/officeart/2005/8/layout/radial6"/>
    <dgm:cxn modelId="{E16C80EF-9915-489F-AE61-0FFF468576D9}" type="presParOf" srcId="{AF3C4B30-CFE4-4442-87CA-282356EBDD10}" destId="{7BF2CA8D-1938-4C3F-8EBE-269AC4720504}" srcOrd="2" destOrd="0" presId="urn:microsoft.com/office/officeart/2005/8/layout/radial6"/>
    <dgm:cxn modelId="{B7AED211-B1A0-4F70-89FE-02DB024CBF66}" type="presParOf" srcId="{AF3C4B30-CFE4-4442-87CA-282356EBDD10}" destId="{8D3B304B-783F-471A-88C8-5C8323BE4457}" srcOrd="3" destOrd="0" presId="urn:microsoft.com/office/officeart/2005/8/layout/radial6"/>
    <dgm:cxn modelId="{178B12D6-ED47-4644-90A0-3818CAF70CB7}" type="presParOf" srcId="{AF3C4B30-CFE4-4442-87CA-282356EBDD10}" destId="{85E0EE55-52C2-4DAB-BA0A-A86A926103C0}" srcOrd="4" destOrd="0" presId="urn:microsoft.com/office/officeart/2005/8/layout/radial6"/>
    <dgm:cxn modelId="{91EBFF8E-714C-478D-81C4-44FB78E456FD}" type="presParOf" srcId="{AF3C4B30-CFE4-4442-87CA-282356EBDD10}" destId="{3A3555AB-1825-41D3-9685-6D657D83B26B}" srcOrd="5" destOrd="0" presId="urn:microsoft.com/office/officeart/2005/8/layout/radial6"/>
    <dgm:cxn modelId="{2F062734-C333-49A6-96C3-B8941AC5F787}" type="presParOf" srcId="{AF3C4B30-CFE4-4442-87CA-282356EBDD10}" destId="{7C5758AF-8B43-4DDD-B5BF-AB30DBEC4CAC}" srcOrd="6" destOrd="0" presId="urn:microsoft.com/office/officeart/2005/8/layout/radial6"/>
    <dgm:cxn modelId="{FBE2AC36-4AEC-4464-9F0D-66571898CE01}" type="presParOf" srcId="{AF3C4B30-CFE4-4442-87CA-282356EBDD10}" destId="{2E02601E-F5F5-45AB-83AA-80137C6255BD}" srcOrd="7" destOrd="0" presId="urn:microsoft.com/office/officeart/2005/8/layout/radial6"/>
    <dgm:cxn modelId="{AC01C5F3-28CF-4E21-8BFF-D17D3F870648}" type="presParOf" srcId="{AF3C4B30-CFE4-4442-87CA-282356EBDD10}" destId="{0AA68EFD-1CCD-462E-B3C7-5FFC22DA12AA}" srcOrd="8" destOrd="0" presId="urn:microsoft.com/office/officeart/2005/8/layout/radial6"/>
    <dgm:cxn modelId="{FCCBC1ED-5CF1-4FF3-8BF1-08458D9DA187}" type="presParOf" srcId="{AF3C4B30-CFE4-4442-87CA-282356EBDD10}" destId="{66E33CB1-D22F-49BB-8E2B-ECC1C82E63FE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589BA7-3A72-485E-9EA7-FBE15DAD2B9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74835C-15BD-4AD9-9A36-C21439E0759C}">
      <dgm:prSet phldrT="[Текст]" custT="1"/>
      <dgm:spPr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pPr algn="ctr"/>
          <a:r>
            <a:rPr lang="ru-RU" sz="2000" b="1" dirty="0" smtClean="0">
              <a:latin typeface="Cambria" pitchFamily="18" charset="0"/>
              <a:cs typeface="Calibri" pitchFamily="34" charset="0"/>
            </a:rPr>
            <a:t>Индивидуальная непосредственно образовательная деятельность</a:t>
          </a:r>
          <a:endParaRPr lang="ru-RU" sz="2000" b="1" dirty="0">
            <a:latin typeface="Cambria" pitchFamily="18" charset="0"/>
            <a:cs typeface="Calibri" pitchFamily="34" charset="0"/>
          </a:endParaRPr>
        </a:p>
      </dgm:t>
    </dgm:pt>
    <dgm:pt modelId="{E71B5320-A881-4398-B028-F9B6373DBC38}" type="parTrans" cxnId="{DC7E6FB0-82A6-449A-A216-7E0CDE2D5A8A}">
      <dgm:prSet/>
      <dgm:spPr/>
      <dgm:t>
        <a:bodyPr/>
        <a:lstStyle/>
        <a:p>
          <a:endParaRPr lang="ru-RU"/>
        </a:p>
      </dgm:t>
    </dgm:pt>
    <dgm:pt modelId="{D2280D05-BC78-416B-90F7-66CBF82B1AF6}" type="sibTrans" cxnId="{DC7E6FB0-82A6-449A-A216-7E0CDE2D5A8A}">
      <dgm:prSet/>
      <dgm:spPr/>
      <dgm:t>
        <a:bodyPr/>
        <a:lstStyle/>
        <a:p>
          <a:endParaRPr lang="ru-RU"/>
        </a:p>
      </dgm:t>
    </dgm:pt>
    <dgm:pt modelId="{B8680A82-35B7-4B39-A8B1-A566351A1F43}">
      <dgm:prSet phldrT="[Текст]" custT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pPr algn="ctr"/>
          <a:endParaRPr lang="ru-RU" sz="2000" b="1" dirty="0">
            <a:latin typeface="Calibri" pitchFamily="34" charset="0"/>
            <a:cs typeface="Calibri" pitchFamily="34" charset="0"/>
          </a:endParaRPr>
        </a:p>
      </dgm:t>
    </dgm:pt>
    <dgm:pt modelId="{A3DCD36C-A940-4334-B2DA-7A0ABAC6A64F}" type="parTrans" cxnId="{55AFF807-756E-4914-B589-1D038FB23A06}">
      <dgm:prSet/>
      <dgm:spPr/>
      <dgm:t>
        <a:bodyPr/>
        <a:lstStyle/>
        <a:p>
          <a:endParaRPr lang="ru-RU"/>
        </a:p>
      </dgm:t>
    </dgm:pt>
    <dgm:pt modelId="{E6082FC4-1237-4501-B05D-3A1A94A57651}" type="sibTrans" cxnId="{55AFF807-756E-4914-B589-1D038FB23A06}">
      <dgm:prSet/>
      <dgm:spPr/>
      <dgm:t>
        <a:bodyPr/>
        <a:lstStyle/>
        <a:p>
          <a:endParaRPr lang="ru-RU"/>
        </a:p>
      </dgm:t>
    </dgm:pt>
    <dgm:pt modelId="{13A4ADED-5E63-4D46-8E3F-4F9CFA36C30D}">
      <dgm:prSet phldrT="[Текст]" custT="1"/>
      <dgm:spPr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pPr algn="ctr"/>
          <a:r>
            <a:rPr lang="ru-RU" sz="2000" b="1" dirty="0" smtClean="0">
              <a:latin typeface="Cambria" pitchFamily="18" charset="0"/>
              <a:cs typeface="Calibri" pitchFamily="34" charset="0"/>
            </a:rPr>
            <a:t>Подгрупповая непосредственно образовательная деятельность</a:t>
          </a:r>
          <a:endParaRPr lang="ru-RU" sz="2000" b="1" dirty="0">
            <a:latin typeface="Cambria" pitchFamily="18" charset="0"/>
            <a:cs typeface="Calibri" pitchFamily="34" charset="0"/>
          </a:endParaRPr>
        </a:p>
      </dgm:t>
    </dgm:pt>
    <dgm:pt modelId="{1C52A494-86BA-4729-AD8B-788E405FD1E3}" type="parTrans" cxnId="{CB360CA6-FC43-4AC9-A696-AEEE182B765C}">
      <dgm:prSet/>
      <dgm:spPr/>
      <dgm:t>
        <a:bodyPr/>
        <a:lstStyle/>
        <a:p>
          <a:endParaRPr lang="ru-RU"/>
        </a:p>
      </dgm:t>
    </dgm:pt>
    <dgm:pt modelId="{5C56223F-C5D4-4CEC-BA0C-A9BE5853B5A4}" type="sibTrans" cxnId="{CB360CA6-FC43-4AC9-A696-AEEE182B765C}">
      <dgm:prSet/>
      <dgm:spPr/>
      <dgm:t>
        <a:bodyPr/>
        <a:lstStyle/>
        <a:p>
          <a:endParaRPr lang="ru-RU"/>
        </a:p>
      </dgm:t>
    </dgm:pt>
    <dgm:pt modelId="{10B3DD49-48EC-40D9-85F9-23648CA28C90}">
      <dgm:prSet phldrT="[Текст]" custT="1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pPr algn="l"/>
          <a:endParaRPr lang="ru-RU" sz="2000" b="1" dirty="0">
            <a:latin typeface="Calibri" pitchFamily="34" charset="0"/>
            <a:cs typeface="Calibri" pitchFamily="34" charset="0"/>
          </a:endParaRPr>
        </a:p>
      </dgm:t>
    </dgm:pt>
    <dgm:pt modelId="{D96488EC-660E-4BAE-AB4A-7E29448F2887}" type="parTrans" cxnId="{2606F81B-588F-4D68-9268-7A249886A966}">
      <dgm:prSet/>
      <dgm:spPr/>
      <dgm:t>
        <a:bodyPr/>
        <a:lstStyle/>
        <a:p>
          <a:endParaRPr lang="ru-RU"/>
        </a:p>
      </dgm:t>
    </dgm:pt>
    <dgm:pt modelId="{DEB94336-62AE-48FA-A7F2-ECB5EA057366}" type="sibTrans" cxnId="{2606F81B-588F-4D68-9268-7A249886A966}">
      <dgm:prSet/>
      <dgm:spPr/>
      <dgm:t>
        <a:bodyPr/>
        <a:lstStyle/>
        <a:p>
          <a:endParaRPr lang="ru-RU"/>
        </a:p>
      </dgm:t>
    </dgm:pt>
    <dgm:pt modelId="{EF8B6C43-F5FE-4A5A-9CF1-E87CDE1042C5}" type="pres">
      <dgm:prSet presAssocID="{30589BA7-3A72-485E-9EA7-FBE15DAD2B9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1E48750-4988-4EF9-926F-BA8E7B1A020C}" type="pres">
      <dgm:prSet presAssocID="{10B3DD49-48EC-40D9-85F9-23648CA28C90}" presName="linNode" presStyleCnt="0"/>
      <dgm:spPr/>
    </dgm:pt>
    <dgm:pt modelId="{54DF0206-6AD3-43E7-A7EF-4096421FE553}" type="pres">
      <dgm:prSet presAssocID="{10B3DD49-48EC-40D9-85F9-23648CA28C9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225BD-0F88-449E-AC5D-2738EFB94B31}" type="pres">
      <dgm:prSet presAssocID="{10B3DD49-48EC-40D9-85F9-23648CA28C9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11B07-6A74-4FA4-A083-03D83F4EB97C}" type="pres">
      <dgm:prSet presAssocID="{DEB94336-62AE-48FA-A7F2-ECB5EA057366}" presName="spacing" presStyleCnt="0"/>
      <dgm:spPr/>
    </dgm:pt>
    <dgm:pt modelId="{42B3D1D8-BD8A-4033-9FA5-31D0371B3854}" type="pres">
      <dgm:prSet presAssocID="{B8680A82-35B7-4B39-A8B1-A566351A1F43}" presName="linNode" presStyleCnt="0"/>
      <dgm:spPr/>
    </dgm:pt>
    <dgm:pt modelId="{4E3C1BC8-BD9E-4112-9F68-E31E282ACC4D}" type="pres">
      <dgm:prSet presAssocID="{B8680A82-35B7-4B39-A8B1-A566351A1F4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33C25-50A1-4169-BACC-8F738E0A9ADA}" type="pres">
      <dgm:prSet presAssocID="{B8680A82-35B7-4B39-A8B1-A566351A1F4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298660-6D9E-478F-A217-B99D3E680F92}" type="presOf" srcId="{6F74835C-15BD-4AD9-9A36-C21439E0759C}" destId="{F11225BD-0F88-449E-AC5D-2738EFB94B31}" srcOrd="0" destOrd="0" presId="urn:microsoft.com/office/officeart/2005/8/layout/vList6"/>
    <dgm:cxn modelId="{CB360CA6-FC43-4AC9-A696-AEEE182B765C}" srcId="{B8680A82-35B7-4B39-A8B1-A566351A1F43}" destId="{13A4ADED-5E63-4D46-8E3F-4F9CFA36C30D}" srcOrd="0" destOrd="0" parTransId="{1C52A494-86BA-4729-AD8B-788E405FD1E3}" sibTransId="{5C56223F-C5D4-4CEC-BA0C-A9BE5853B5A4}"/>
    <dgm:cxn modelId="{DC7E6FB0-82A6-449A-A216-7E0CDE2D5A8A}" srcId="{10B3DD49-48EC-40D9-85F9-23648CA28C90}" destId="{6F74835C-15BD-4AD9-9A36-C21439E0759C}" srcOrd="0" destOrd="0" parTransId="{E71B5320-A881-4398-B028-F9B6373DBC38}" sibTransId="{D2280D05-BC78-416B-90F7-66CBF82B1AF6}"/>
    <dgm:cxn modelId="{2606F81B-588F-4D68-9268-7A249886A966}" srcId="{30589BA7-3A72-485E-9EA7-FBE15DAD2B94}" destId="{10B3DD49-48EC-40D9-85F9-23648CA28C90}" srcOrd="0" destOrd="0" parTransId="{D96488EC-660E-4BAE-AB4A-7E29448F2887}" sibTransId="{DEB94336-62AE-48FA-A7F2-ECB5EA057366}"/>
    <dgm:cxn modelId="{B5D6364A-B3DB-433E-862B-810E11CADD2C}" type="presOf" srcId="{10B3DD49-48EC-40D9-85F9-23648CA28C90}" destId="{54DF0206-6AD3-43E7-A7EF-4096421FE553}" srcOrd="0" destOrd="0" presId="urn:microsoft.com/office/officeart/2005/8/layout/vList6"/>
    <dgm:cxn modelId="{5C5B6748-C20F-4D98-883E-4BBA6FED38F3}" type="presOf" srcId="{B8680A82-35B7-4B39-A8B1-A566351A1F43}" destId="{4E3C1BC8-BD9E-4112-9F68-E31E282ACC4D}" srcOrd="0" destOrd="0" presId="urn:microsoft.com/office/officeart/2005/8/layout/vList6"/>
    <dgm:cxn modelId="{AA8F7375-FC4F-4F38-938C-85F11ECEFD95}" type="presOf" srcId="{30589BA7-3A72-485E-9EA7-FBE15DAD2B94}" destId="{EF8B6C43-F5FE-4A5A-9CF1-E87CDE1042C5}" srcOrd="0" destOrd="0" presId="urn:microsoft.com/office/officeart/2005/8/layout/vList6"/>
    <dgm:cxn modelId="{C51EF6C0-F17B-4F35-9B76-0A3E2B18C2D6}" type="presOf" srcId="{13A4ADED-5E63-4D46-8E3F-4F9CFA36C30D}" destId="{0CE33C25-50A1-4169-BACC-8F738E0A9ADA}" srcOrd="0" destOrd="0" presId="urn:microsoft.com/office/officeart/2005/8/layout/vList6"/>
    <dgm:cxn modelId="{55AFF807-756E-4914-B589-1D038FB23A06}" srcId="{30589BA7-3A72-485E-9EA7-FBE15DAD2B94}" destId="{B8680A82-35B7-4B39-A8B1-A566351A1F43}" srcOrd="1" destOrd="0" parTransId="{A3DCD36C-A940-4334-B2DA-7A0ABAC6A64F}" sibTransId="{E6082FC4-1237-4501-B05D-3A1A94A57651}"/>
    <dgm:cxn modelId="{305475A7-6ABB-4E98-A109-F97DD74827E8}" type="presParOf" srcId="{EF8B6C43-F5FE-4A5A-9CF1-E87CDE1042C5}" destId="{B1E48750-4988-4EF9-926F-BA8E7B1A020C}" srcOrd="0" destOrd="0" presId="urn:microsoft.com/office/officeart/2005/8/layout/vList6"/>
    <dgm:cxn modelId="{F032AED2-A2B6-4CBC-ADD3-BDC415C1D57C}" type="presParOf" srcId="{B1E48750-4988-4EF9-926F-BA8E7B1A020C}" destId="{54DF0206-6AD3-43E7-A7EF-4096421FE553}" srcOrd="0" destOrd="0" presId="urn:microsoft.com/office/officeart/2005/8/layout/vList6"/>
    <dgm:cxn modelId="{9D3FD792-70B3-4B5E-BD2E-F1F7C726E46F}" type="presParOf" srcId="{B1E48750-4988-4EF9-926F-BA8E7B1A020C}" destId="{F11225BD-0F88-449E-AC5D-2738EFB94B31}" srcOrd="1" destOrd="0" presId="urn:microsoft.com/office/officeart/2005/8/layout/vList6"/>
    <dgm:cxn modelId="{50A7D967-DE0F-41E0-8433-1EAD8C3B04E1}" type="presParOf" srcId="{EF8B6C43-F5FE-4A5A-9CF1-E87CDE1042C5}" destId="{6E011B07-6A74-4FA4-A083-03D83F4EB97C}" srcOrd="1" destOrd="0" presId="urn:microsoft.com/office/officeart/2005/8/layout/vList6"/>
    <dgm:cxn modelId="{5BD6BCCD-1DBF-46FD-9C02-9B83BA8D5BB0}" type="presParOf" srcId="{EF8B6C43-F5FE-4A5A-9CF1-E87CDE1042C5}" destId="{42B3D1D8-BD8A-4033-9FA5-31D0371B3854}" srcOrd="2" destOrd="0" presId="urn:microsoft.com/office/officeart/2005/8/layout/vList6"/>
    <dgm:cxn modelId="{95DB8F6D-D7C4-46AA-8C8B-DF8EA4B842B6}" type="presParOf" srcId="{42B3D1D8-BD8A-4033-9FA5-31D0371B3854}" destId="{4E3C1BC8-BD9E-4112-9F68-E31E282ACC4D}" srcOrd="0" destOrd="0" presId="urn:microsoft.com/office/officeart/2005/8/layout/vList6"/>
    <dgm:cxn modelId="{0E6BCBDA-795F-4A07-BB15-272B26132F23}" type="presParOf" srcId="{42B3D1D8-BD8A-4033-9FA5-31D0371B3854}" destId="{0CE33C25-50A1-4169-BACC-8F738E0A9AD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5E04D4-9312-4D0D-B009-0642DEEEA09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AC52F5-7628-4885-A354-C430618E226B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7030A0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1</a:t>
          </a:r>
          <a:endParaRPr lang="ru-RU" sz="2400" dirty="0">
            <a:solidFill>
              <a:schemeClr val="tx1"/>
            </a:solidFill>
          </a:endParaRPr>
        </a:p>
      </dgm:t>
    </dgm:pt>
    <dgm:pt modelId="{C2C4FB00-E883-42E6-B7BB-1B51C19DA597}" type="parTrans" cxnId="{97775343-DD5C-4874-86BA-BDEA268D5345}">
      <dgm:prSet/>
      <dgm:spPr/>
      <dgm:t>
        <a:bodyPr/>
        <a:lstStyle/>
        <a:p>
          <a:endParaRPr lang="ru-RU"/>
        </a:p>
      </dgm:t>
    </dgm:pt>
    <dgm:pt modelId="{0069C565-BDC5-4F11-B084-04619B935A10}" type="sibTrans" cxnId="{97775343-DD5C-4874-86BA-BDEA268D5345}">
      <dgm:prSet/>
      <dgm:spPr/>
      <dgm:t>
        <a:bodyPr/>
        <a:lstStyle/>
        <a:p>
          <a:endParaRPr lang="ru-RU"/>
        </a:p>
      </dgm:t>
    </dgm:pt>
    <dgm:pt modelId="{A7CFDEFC-D0EA-42B1-BB5D-D50A6F066E82}">
      <dgm:prSet phldrT="[Текст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solidFill>
            <a:srgbClr val="7030A0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2</a:t>
          </a:r>
          <a:endParaRPr lang="ru-RU" sz="2400" dirty="0">
            <a:solidFill>
              <a:schemeClr val="tx1"/>
            </a:solidFill>
          </a:endParaRPr>
        </a:p>
      </dgm:t>
    </dgm:pt>
    <dgm:pt modelId="{1BA5ADB9-C380-4EAF-AB6F-DD6649361EBE}" type="parTrans" cxnId="{E6982BA6-F4C0-48A3-93A0-A7E1B3B89145}">
      <dgm:prSet/>
      <dgm:spPr/>
      <dgm:t>
        <a:bodyPr/>
        <a:lstStyle/>
        <a:p>
          <a:endParaRPr lang="ru-RU"/>
        </a:p>
      </dgm:t>
    </dgm:pt>
    <dgm:pt modelId="{78CD3B67-3BFB-40EA-ABBB-D1AC111C90EF}" type="sibTrans" cxnId="{E6982BA6-F4C0-48A3-93A0-A7E1B3B89145}">
      <dgm:prSet/>
      <dgm:spPr/>
      <dgm:t>
        <a:bodyPr/>
        <a:lstStyle/>
        <a:p>
          <a:endParaRPr lang="ru-RU"/>
        </a:p>
      </dgm:t>
    </dgm:pt>
    <dgm:pt modelId="{E7A5D81A-8C81-47B3-9E28-0BE8FBFD4FB2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7030A0"/>
          </a:solidFill>
        </a:ln>
      </dgm:spPr>
      <dgm:t>
        <a:bodyPr/>
        <a:lstStyle/>
        <a:p>
          <a:r>
            <a:rPr lang="ru-RU" sz="2000" dirty="0" smtClean="0">
              <a:latin typeface="Cambria" pitchFamily="18" charset="0"/>
              <a:cs typeface="Calibri" pitchFamily="34" charset="0"/>
            </a:rPr>
            <a:t>При этом осуществляется личностно-ориентированный подход, направленный на выявление, раскрытие и поддержку положительных личностных качеств не только ребёнка, но и родителей, что необходимо для успешного взаимодействия со своим ребёнком.</a:t>
          </a:r>
          <a:endParaRPr lang="ru-RU" sz="2000" dirty="0">
            <a:latin typeface="Cambria" pitchFamily="18" charset="0"/>
            <a:cs typeface="Calibri" pitchFamily="34" charset="0"/>
          </a:endParaRPr>
        </a:p>
      </dgm:t>
    </dgm:pt>
    <dgm:pt modelId="{D402A994-1E8E-4CB2-A071-72338CF7626F}" type="parTrans" cxnId="{A66E63FD-9586-4C76-BAC6-5338676E3B47}">
      <dgm:prSet/>
      <dgm:spPr/>
      <dgm:t>
        <a:bodyPr/>
        <a:lstStyle/>
        <a:p>
          <a:endParaRPr lang="ru-RU"/>
        </a:p>
      </dgm:t>
    </dgm:pt>
    <dgm:pt modelId="{1C9805FB-7BCF-4253-8BC8-FEA0770D5F98}" type="sibTrans" cxnId="{A66E63FD-9586-4C76-BAC6-5338676E3B47}">
      <dgm:prSet/>
      <dgm:spPr/>
      <dgm:t>
        <a:bodyPr/>
        <a:lstStyle/>
        <a:p>
          <a:endParaRPr lang="ru-RU"/>
        </a:p>
      </dgm:t>
    </dgm:pt>
    <dgm:pt modelId="{C992287E-795A-451A-BC7B-F69062E48E1E}">
      <dgm:prSet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2000" b="0" dirty="0" smtClean="0">
              <a:latin typeface="Cambria" pitchFamily="18" charset="0"/>
              <a:cs typeface="Calibri" pitchFamily="34" charset="0"/>
            </a:rPr>
            <a:t>В ходе таких проектов специалистом-логопедом решаются задачи индивидуальной программы работы с семьёй.</a:t>
          </a:r>
          <a:endParaRPr lang="ru-RU" sz="2000" b="0" dirty="0">
            <a:latin typeface="Cambria" pitchFamily="18" charset="0"/>
            <a:cs typeface="Calibri" pitchFamily="34" charset="0"/>
          </a:endParaRPr>
        </a:p>
      </dgm:t>
    </dgm:pt>
    <dgm:pt modelId="{2BCB296C-46AB-4482-AF87-BBA4613AF5AD}" type="parTrans" cxnId="{48F72D64-8058-4031-B6EE-94B2C19A82DE}">
      <dgm:prSet/>
      <dgm:spPr/>
      <dgm:t>
        <a:bodyPr/>
        <a:lstStyle/>
        <a:p>
          <a:endParaRPr lang="ru-RU"/>
        </a:p>
      </dgm:t>
    </dgm:pt>
    <dgm:pt modelId="{610A9D74-81C8-44B0-9244-522BEE8E92CC}" type="sibTrans" cxnId="{48F72D64-8058-4031-B6EE-94B2C19A82DE}">
      <dgm:prSet/>
      <dgm:spPr/>
      <dgm:t>
        <a:bodyPr/>
        <a:lstStyle/>
        <a:p>
          <a:endParaRPr lang="ru-RU"/>
        </a:p>
      </dgm:t>
    </dgm:pt>
    <dgm:pt modelId="{23BF2480-4903-4A42-AD6B-AC373BC5A7A6}" type="pres">
      <dgm:prSet presAssocID="{0E5E04D4-9312-4D0D-B009-0642DEEEA0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440421-15FB-4DEB-88AB-645DFB7B12B0}" type="pres">
      <dgm:prSet presAssocID="{87AC52F5-7628-4885-A354-C430618E226B}" presName="composite" presStyleCnt="0"/>
      <dgm:spPr/>
    </dgm:pt>
    <dgm:pt modelId="{98FFF648-2D2B-41C0-B35B-5E7CBB1185FD}" type="pres">
      <dgm:prSet presAssocID="{87AC52F5-7628-4885-A354-C430618E226B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3F227-9D8D-44FB-BF26-E07182FCD414}" type="pres">
      <dgm:prSet presAssocID="{87AC52F5-7628-4885-A354-C430618E226B}" presName="descendantText" presStyleLbl="alignAcc1" presStyleIdx="0" presStyleCnt="2" custLinFactNeighborX="228" custLinFactNeighborY="2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9CC01-AF37-4E8E-8CAE-312C0710F8D6}" type="pres">
      <dgm:prSet presAssocID="{0069C565-BDC5-4F11-B084-04619B935A10}" presName="sp" presStyleCnt="0"/>
      <dgm:spPr/>
    </dgm:pt>
    <dgm:pt modelId="{91E098D8-B516-49ED-BEF8-2D5C042CE988}" type="pres">
      <dgm:prSet presAssocID="{A7CFDEFC-D0EA-42B1-BB5D-D50A6F066E82}" presName="composite" presStyleCnt="0"/>
      <dgm:spPr/>
    </dgm:pt>
    <dgm:pt modelId="{2DA86532-D6C5-4EC2-AB64-BADDB25EC7C2}" type="pres">
      <dgm:prSet presAssocID="{A7CFDEFC-D0EA-42B1-BB5D-D50A6F066E82}" presName="parentText" presStyleLbl="alignNode1" presStyleIdx="1" presStyleCnt="2" custScaleY="1237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F6C10-EA2C-4E3C-8568-FFC349575DAA}" type="pres">
      <dgm:prSet presAssocID="{A7CFDEFC-D0EA-42B1-BB5D-D50A6F066E82}" presName="descendantText" presStyleLbl="alignAcc1" presStyleIdx="1" presStyleCnt="2" custScaleY="138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52A600-2931-414C-9836-74E8777DCD63}" type="presOf" srcId="{E7A5D81A-8C81-47B3-9E28-0BE8FBFD4FB2}" destId="{CADF6C10-EA2C-4E3C-8568-FFC349575DAA}" srcOrd="0" destOrd="0" presId="urn:microsoft.com/office/officeart/2005/8/layout/chevron2"/>
    <dgm:cxn modelId="{E6982BA6-F4C0-48A3-93A0-A7E1B3B89145}" srcId="{0E5E04D4-9312-4D0D-B009-0642DEEEA093}" destId="{A7CFDEFC-D0EA-42B1-BB5D-D50A6F066E82}" srcOrd="1" destOrd="0" parTransId="{1BA5ADB9-C380-4EAF-AB6F-DD6649361EBE}" sibTransId="{78CD3B67-3BFB-40EA-ABBB-D1AC111C90EF}"/>
    <dgm:cxn modelId="{A3227F66-C81F-465E-B233-472AB3E1ED24}" type="presOf" srcId="{0E5E04D4-9312-4D0D-B009-0642DEEEA093}" destId="{23BF2480-4903-4A42-AD6B-AC373BC5A7A6}" srcOrd="0" destOrd="0" presId="urn:microsoft.com/office/officeart/2005/8/layout/chevron2"/>
    <dgm:cxn modelId="{A66E63FD-9586-4C76-BAC6-5338676E3B47}" srcId="{A7CFDEFC-D0EA-42B1-BB5D-D50A6F066E82}" destId="{E7A5D81A-8C81-47B3-9E28-0BE8FBFD4FB2}" srcOrd="0" destOrd="0" parTransId="{D402A994-1E8E-4CB2-A071-72338CF7626F}" sibTransId="{1C9805FB-7BCF-4253-8BC8-FEA0770D5F98}"/>
    <dgm:cxn modelId="{97775343-DD5C-4874-86BA-BDEA268D5345}" srcId="{0E5E04D4-9312-4D0D-B009-0642DEEEA093}" destId="{87AC52F5-7628-4885-A354-C430618E226B}" srcOrd="0" destOrd="0" parTransId="{C2C4FB00-E883-42E6-B7BB-1B51C19DA597}" sibTransId="{0069C565-BDC5-4F11-B084-04619B935A10}"/>
    <dgm:cxn modelId="{48F72D64-8058-4031-B6EE-94B2C19A82DE}" srcId="{87AC52F5-7628-4885-A354-C430618E226B}" destId="{C992287E-795A-451A-BC7B-F69062E48E1E}" srcOrd="0" destOrd="0" parTransId="{2BCB296C-46AB-4482-AF87-BBA4613AF5AD}" sibTransId="{610A9D74-81C8-44B0-9244-522BEE8E92CC}"/>
    <dgm:cxn modelId="{A49FB27E-E77F-42FC-87CB-551B21F58358}" type="presOf" srcId="{C992287E-795A-451A-BC7B-F69062E48E1E}" destId="{1303F227-9D8D-44FB-BF26-E07182FCD414}" srcOrd="0" destOrd="0" presId="urn:microsoft.com/office/officeart/2005/8/layout/chevron2"/>
    <dgm:cxn modelId="{45ECAE52-E820-462A-AFD0-A5EC25EF6025}" type="presOf" srcId="{87AC52F5-7628-4885-A354-C430618E226B}" destId="{98FFF648-2D2B-41C0-B35B-5E7CBB1185FD}" srcOrd="0" destOrd="0" presId="urn:microsoft.com/office/officeart/2005/8/layout/chevron2"/>
    <dgm:cxn modelId="{C7E0C30A-8073-4503-ABFC-D7943599FC02}" type="presOf" srcId="{A7CFDEFC-D0EA-42B1-BB5D-D50A6F066E82}" destId="{2DA86532-D6C5-4EC2-AB64-BADDB25EC7C2}" srcOrd="0" destOrd="0" presId="urn:microsoft.com/office/officeart/2005/8/layout/chevron2"/>
    <dgm:cxn modelId="{B385ABEC-6903-4340-B8CE-586E10A3CE3F}" type="presParOf" srcId="{23BF2480-4903-4A42-AD6B-AC373BC5A7A6}" destId="{A5440421-15FB-4DEB-88AB-645DFB7B12B0}" srcOrd="0" destOrd="0" presId="urn:microsoft.com/office/officeart/2005/8/layout/chevron2"/>
    <dgm:cxn modelId="{B3B038EF-C7E3-4D99-AE16-2C7E5DAE3BFC}" type="presParOf" srcId="{A5440421-15FB-4DEB-88AB-645DFB7B12B0}" destId="{98FFF648-2D2B-41C0-B35B-5E7CBB1185FD}" srcOrd="0" destOrd="0" presId="urn:microsoft.com/office/officeart/2005/8/layout/chevron2"/>
    <dgm:cxn modelId="{DA162BE1-D0A5-4B93-A600-40D9D1827BEC}" type="presParOf" srcId="{A5440421-15FB-4DEB-88AB-645DFB7B12B0}" destId="{1303F227-9D8D-44FB-BF26-E07182FCD414}" srcOrd="1" destOrd="0" presId="urn:microsoft.com/office/officeart/2005/8/layout/chevron2"/>
    <dgm:cxn modelId="{DF7A6506-74AC-4A06-A472-AABACA6297DF}" type="presParOf" srcId="{23BF2480-4903-4A42-AD6B-AC373BC5A7A6}" destId="{3079CC01-AF37-4E8E-8CAE-312C0710F8D6}" srcOrd="1" destOrd="0" presId="urn:microsoft.com/office/officeart/2005/8/layout/chevron2"/>
    <dgm:cxn modelId="{05E84E6C-80BF-4F8D-8945-3535A74D14D1}" type="presParOf" srcId="{23BF2480-4903-4A42-AD6B-AC373BC5A7A6}" destId="{91E098D8-B516-49ED-BEF8-2D5C042CE988}" srcOrd="2" destOrd="0" presId="urn:microsoft.com/office/officeart/2005/8/layout/chevron2"/>
    <dgm:cxn modelId="{7F47ECE2-73A4-4F8F-BFCB-8B1569FA3770}" type="presParOf" srcId="{91E098D8-B516-49ED-BEF8-2D5C042CE988}" destId="{2DA86532-D6C5-4EC2-AB64-BADDB25EC7C2}" srcOrd="0" destOrd="0" presId="urn:microsoft.com/office/officeart/2005/8/layout/chevron2"/>
    <dgm:cxn modelId="{DE7131C3-742F-48A7-9DDC-88EA99D5482D}" type="presParOf" srcId="{91E098D8-B516-49ED-BEF8-2D5C042CE988}" destId="{CADF6C10-EA2C-4E3C-8568-FFC349575D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198983-9154-4319-AADF-4BF74DD58EB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0E337B-2EE2-446A-A051-113BC12AB5B6}">
      <dgm:prSet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ambria" pitchFamily="18" charset="0"/>
              <a:cs typeface="Calibri" pitchFamily="34" charset="0"/>
            </a:rPr>
            <a:t>повысить эффективность коррекционно-развивающей работы</a:t>
          </a:r>
          <a:endParaRPr lang="ru-RU" b="1" dirty="0">
            <a:solidFill>
              <a:schemeClr val="tx1"/>
            </a:solidFill>
            <a:latin typeface="Cambria" pitchFamily="18" charset="0"/>
            <a:cs typeface="Calibri" pitchFamily="34" charset="0"/>
          </a:endParaRPr>
        </a:p>
      </dgm:t>
    </dgm:pt>
    <dgm:pt modelId="{FE9DFA16-2D2A-48A2-8EF8-2073C03C3613}" type="parTrans" cxnId="{F6FF29EE-847F-40B8-8699-56668E8B8210}">
      <dgm:prSet/>
      <dgm:spPr/>
      <dgm:t>
        <a:bodyPr/>
        <a:lstStyle/>
        <a:p>
          <a:endParaRPr lang="ru-RU"/>
        </a:p>
      </dgm:t>
    </dgm:pt>
    <dgm:pt modelId="{EDE5CDA5-F8FD-4628-A622-91703F289A70}" type="sibTrans" cxnId="{F6FF29EE-847F-40B8-8699-56668E8B8210}">
      <dgm:prSet/>
      <dgm:spPr/>
      <dgm:t>
        <a:bodyPr/>
        <a:lstStyle/>
        <a:p>
          <a:endParaRPr lang="ru-RU"/>
        </a:p>
      </dgm:t>
    </dgm:pt>
    <dgm:pt modelId="{D6B404B6-AEDC-43B2-A47D-450CF3E54983}">
      <dgm:prSet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ambria" pitchFamily="18" charset="0"/>
              <a:cs typeface="Calibri" pitchFamily="34" charset="0"/>
            </a:rPr>
            <a:t>предупредить наиболее распространённые ошибки воспитания в семье</a:t>
          </a:r>
          <a:endParaRPr lang="ru-RU" b="1" dirty="0">
            <a:solidFill>
              <a:schemeClr val="tx1"/>
            </a:solidFill>
            <a:latin typeface="Cambria" pitchFamily="18" charset="0"/>
            <a:cs typeface="Calibri" pitchFamily="34" charset="0"/>
          </a:endParaRPr>
        </a:p>
      </dgm:t>
    </dgm:pt>
    <dgm:pt modelId="{9EEAD53D-6C37-4147-A705-3B3079325477}" type="parTrans" cxnId="{E75A5C08-7DE4-4E3F-A27A-AB34DE5F02BA}">
      <dgm:prSet/>
      <dgm:spPr/>
      <dgm:t>
        <a:bodyPr/>
        <a:lstStyle/>
        <a:p>
          <a:endParaRPr lang="ru-RU"/>
        </a:p>
      </dgm:t>
    </dgm:pt>
    <dgm:pt modelId="{E26D9A3F-0D29-4056-A342-E678AB40C3D5}" type="sibTrans" cxnId="{E75A5C08-7DE4-4E3F-A27A-AB34DE5F02BA}">
      <dgm:prSet/>
      <dgm:spPr/>
      <dgm:t>
        <a:bodyPr/>
        <a:lstStyle/>
        <a:p>
          <a:endParaRPr lang="ru-RU"/>
        </a:p>
      </dgm:t>
    </dgm:pt>
    <dgm:pt modelId="{639B920B-E888-4976-80C1-E44A96EB678F}">
      <dgm:prSet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ambria" pitchFamily="18" charset="0"/>
              <a:cs typeface="Calibri" pitchFamily="34" charset="0"/>
            </a:rPr>
            <a:t>включить родителей в активную совместную деятельность с детьми и педагогами</a:t>
          </a:r>
          <a:endParaRPr lang="ru-RU" b="1" dirty="0">
            <a:solidFill>
              <a:schemeClr val="tx1"/>
            </a:solidFill>
            <a:latin typeface="Cambria" pitchFamily="18" charset="0"/>
            <a:cs typeface="Calibri" pitchFamily="34" charset="0"/>
          </a:endParaRPr>
        </a:p>
      </dgm:t>
    </dgm:pt>
    <dgm:pt modelId="{BA9A227D-1B01-47E6-8F8F-D682096D3CEC}" type="parTrans" cxnId="{F8B980E0-9AF3-4015-88B7-D52FAA6C5AC2}">
      <dgm:prSet/>
      <dgm:spPr/>
      <dgm:t>
        <a:bodyPr/>
        <a:lstStyle/>
        <a:p>
          <a:endParaRPr lang="ru-RU"/>
        </a:p>
      </dgm:t>
    </dgm:pt>
    <dgm:pt modelId="{90CAF745-BBDF-4543-ABF3-3B3494B64C63}" type="sibTrans" cxnId="{F8B980E0-9AF3-4015-88B7-D52FAA6C5AC2}">
      <dgm:prSet/>
      <dgm:spPr/>
      <dgm:t>
        <a:bodyPr/>
        <a:lstStyle/>
        <a:p>
          <a:endParaRPr lang="ru-RU"/>
        </a:p>
      </dgm:t>
    </dgm:pt>
    <dgm:pt modelId="{F00D3574-9563-4F1C-9743-6DB91589506C}">
      <dgm:prSet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ambria" pitchFamily="18" charset="0"/>
              <a:cs typeface="Calibri" pitchFamily="34" charset="0"/>
            </a:rPr>
            <a:t>обеспечить единство коррекционно-педагогических воздействий ДОУ и семьи</a:t>
          </a:r>
          <a:endParaRPr lang="ru-RU" b="1" dirty="0">
            <a:solidFill>
              <a:schemeClr val="tx1"/>
            </a:solidFill>
            <a:latin typeface="Cambria" pitchFamily="18" charset="0"/>
            <a:cs typeface="Calibri" pitchFamily="34" charset="0"/>
          </a:endParaRPr>
        </a:p>
      </dgm:t>
    </dgm:pt>
    <dgm:pt modelId="{9EAE6D61-C632-4405-BBA4-BB8E1BAE4583}" type="parTrans" cxnId="{89A5078C-1001-4B8A-B19A-03769598ECFD}">
      <dgm:prSet/>
      <dgm:spPr/>
      <dgm:t>
        <a:bodyPr/>
        <a:lstStyle/>
        <a:p>
          <a:endParaRPr lang="ru-RU"/>
        </a:p>
      </dgm:t>
    </dgm:pt>
    <dgm:pt modelId="{BBD86A9C-BE3C-4851-BA33-17A6EEBBAC17}" type="sibTrans" cxnId="{89A5078C-1001-4B8A-B19A-03769598ECFD}">
      <dgm:prSet/>
      <dgm:spPr/>
      <dgm:t>
        <a:bodyPr/>
        <a:lstStyle/>
        <a:p>
          <a:endParaRPr lang="ru-RU"/>
        </a:p>
      </dgm:t>
    </dgm:pt>
    <dgm:pt modelId="{58F74151-6D2D-4050-BEA3-9123A7BB7D5B}">
      <dgm:prSet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ambria" pitchFamily="18" charset="0"/>
              <a:cs typeface="Calibri" pitchFamily="34" charset="0"/>
            </a:rPr>
            <a:t>достичь положительных эмоционально-нравственных взаимоотношений родителей и детей</a:t>
          </a:r>
          <a:endParaRPr lang="ru-RU" b="1" dirty="0">
            <a:solidFill>
              <a:schemeClr val="tx1"/>
            </a:solidFill>
            <a:latin typeface="Cambria" pitchFamily="18" charset="0"/>
            <a:cs typeface="Calibri" pitchFamily="34" charset="0"/>
          </a:endParaRPr>
        </a:p>
      </dgm:t>
    </dgm:pt>
    <dgm:pt modelId="{14A64856-4B89-4864-AB07-B937BCD88886}" type="parTrans" cxnId="{90AE7C42-6CA3-44ED-B8AD-4CFA9F550FEB}">
      <dgm:prSet/>
      <dgm:spPr/>
      <dgm:t>
        <a:bodyPr/>
        <a:lstStyle/>
        <a:p>
          <a:endParaRPr lang="ru-RU"/>
        </a:p>
      </dgm:t>
    </dgm:pt>
    <dgm:pt modelId="{DA412FCD-0392-484C-9D76-88DD7AD47989}" type="sibTrans" cxnId="{90AE7C42-6CA3-44ED-B8AD-4CFA9F550FEB}">
      <dgm:prSet/>
      <dgm:spPr/>
      <dgm:t>
        <a:bodyPr/>
        <a:lstStyle/>
        <a:p>
          <a:endParaRPr lang="ru-RU"/>
        </a:p>
      </dgm:t>
    </dgm:pt>
    <dgm:pt modelId="{E2F5C1E8-5ADB-410B-AB72-4CBF88A14775}" type="pres">
      <dgm:prSet presAssocID="{DD198983-9154-4319-AADF-4BF74DD58E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4DC085-2FFC-482B-95A9-3769F399924E}" type="pres">
      <dgm:prSet presAssocID="{DD198983-9154-4319-AADF-4BF74DD58EB2}" presName="cycle" presStyleCnt="0"/>
      <dgm:spPr/>
    </dgm:pt>
    <dgm:pt modelId="{E9ED97CB-66C3-40DB-BBFC-211B3CE9008F}" type="pres">
      <dgm:prSet presAssocID="{350E337B-2EE2-446A-A051-113BC12AB5B6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729D0-6F2F-4414-AA81-76AF51005F70}" type="pres">
      <dgm:prSet presAssocID="{EDE5CDA5-F8FD-4628-A622-91703F289A70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21396274-E49E-4EFB-ADDF-CB558D1B8997}" type="pres">
      <dgm:prSet presAssocID="{D6B404B6-AEDC-43B2-A47D-450CF3E54983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779DD-D535-4283-9854-1608C5B57D03}" type="pres">
      <dgm:prSet presAssocID="{639B920B-E888-4976-80C1-E44A96EB678F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21C5E-2AAB-4A73-80BC-8A8107789B7C}" type="pres">
      <dgm:prSet presAssocID="{F00D3574-9563-4F1C-9743-6DB91589506C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86674-B7FF-4E47-916C-BCE5682642B0}" type="pres">
      <dgm:prSet presAssocID="{58F74151-6D2D-4050-BEA3-9123A7BB7D5B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E20C95-98A6-488D-BE16-A153C6EC0755}" type="presOf" srcId="{EDE5CDA5-F8FD-4628-A622-91703F289A70}" destId="{B31729D0-6F2F-4414-AA81-76AF51005F70}" srcOrd="0" destOrd="0" presId="urn:microsoft.com/office/officeart/2005/8/layout/cycle3"/>
    <dgm:cxn modelId="{5A75639B-B140-4673-9625-1ECBE1EFC43F}" type="presOf" srcId="{350E337B-2EE2-446A-A051-113BC12AB5B6}" destId="{E9ED97CB-66C3-40DB-BBFC-211B3CE9008F}" srcOrd="0" destOrd="0" presId="urn:microsoft.com/office/officeart/2005/8/layout/cycle3"/>
    <dgm:cxn modelId="{90AE7C42-6CA3-44ED-B8AD-4CFA9F550FEB}" srcId="{DD198983-9154-4319-AADF-4BF74DD58EB2}" destId="{58F74151-6D2D-4050-BEA3-9123A7BB7D5B}" srcOrd="4" destOrd="0" parTransId="{14A64856-4B89-4864-AB07-B937BCD88886}" sibTransId="{DA412FCD-0392-484C-9D76-88DD7AD47989}"/>
    <dgm:cxn modelId="{E75A5C08-7DE4-4E3F-A27A-AB34DE5F02BA}" srcId="{DD198983-9154-4319-AADF-4BF74DD58EB2}" destId="{D6B404B6-AEDC-43B2-A47D-450CF3E54983}" srcOrd="1" destOrd="0" parTransId="{9EEAD53D-6C37-4147-A705-3B3079325477}" sibTransId="{E26D9A3F-0D29-4056-A342-E678AB40C3D5}"/>
    <dgm:cxn modelId="{F8B980E0-9AF3-4015-88B7-D52FAA6C5AC2}" srcId="{DD198983-9154-4319-AADF-4BF74DD58EB2}" destId="{639B920B-E888-4976-80C1-E44A96EB678F}" srcOrd="2" destOrd="0" parTransId="{BA9A227D-1B01-47E6-8F8F-D682096D3CEC}" sibTransId="{90CAF745-BBDF-4543-ABF3-3B3494B64C63}"/>
    <dgm:cxn modelId="{4F78992F-1691-41B6-BB90-57767C7DA2B5}" type="presOf" srcId="{58F74151-6D2D-4050-BEA3-9123A7BB7D5B}" destId="{E0D86674-B7FF-4E47-916C-BCE5682642B0}" srcOrd="0" destOrd="0" presId="urn:microsoft.com/office/officeart/2005/8/layout/cycle3"/>
    <dgm:cxn modelId="{304845A9-7DDD-4909-B9BB-0147E7B74133}" type="presOf" srcId="{639B920B-E888-4976-80C1-E44A96EB678F}" destId="{A6F779DD-D535-4283-9854-1608C5B57D03}" srcOrd="0" destOrd="0" presId="urn:microsoft.com/office/officeart/2005/8/layout/cycle3"/>
    <dgm:cxn modelId="{A6B2246D-6649-41C4-9491-62412C37A26B}" type="presOf" srcId="{D6B404B6-AEDC-43B2-A47D-450CF3E54983}" destId="{21396274-E49E-4EFB-ADDF-CB558D1B8997}" srcOrd="0" destOrd="0" presId="urn:microsoft.com/office/officeart/2005/8/layout/cycle3"/>
    <dgm:cxn modelId="{F6FF29EE-847F-40B8-8699-56668E8B8210}" srcId="{DD198983-9154-4319-AADF-4BF74DD58EB2}" destId="{350E337B-2EE2-446A-A051-113BC12AB5B6}" srcOrd="0" destOrd="0" parTransId="{FE9DFA16-2D2A-48A2-8EF8-2073C03C3613}" sibTransId="{EDE5CDA5-F8FD-4628-A622-91703F289A70}"/>
    <dgm:cxn modelId="{89A5078C-1001-4B8A-B19A-03769598ECFD}" srcId="{DD198983-9154-4319-AADF-4BF74DD58EB2}" destId="{F00D3574-9563-4F1C-9743-6DB91589506C}" srcOrd="3" destOrd="0" parTransId="{9EAE6D61-C632-4405-BBA4-BB8E1BAE4583}" sibTransId="{BBD86A9C-BE3C-4851-BA33-17A6EEBBAC17}"/>
    <dgm:cxn modelId="{11C3EED8-F7A9-4475-A179-F94506AF6461}" type="presOf" srcId="{F00D3574-9563-4F1C-9743-6DB91589506C}" destId="{27D21C5E-2AAB-4A73-80BC-8A8107789B7C}" srcOrd="0" destOrd="0" presId="urn:microsoft.com/office/officeart/2005/8/layout/cycle3"/>
    <dgm:cxn modelId="{8BD59325-7EDD-41C3-9207-8CE45850076E}" type="presOf" srcId="{DD198983-9154-4319-AADF-4BF74DD58EB2}" destId="{E2F5C1E8-5ADB-410B-AB72-4CBF88A14775}" srcOrd="0" destOrd="0" presId="urn:microsoft.com/office/officeart/2005/8/layout/cycle3"/>
    <dgm:cxn modelId="{D1433F12-CC86-427B-B982-FAD27E8030FB}" type="presParOf" srcId="{E2F5C1E8-5ADB-410B-AB72-4CBF88A14775}" destId="{DE4DC085-2FFC-482B-95A9-3769F399924E}" srcOrd="0" destOrd="0" presId="urn:microsoft.com/office/officeart/2005/8/layout/cycle3"/>
    <dgm:cxn modelId="{1F820F75-AD15-4C34-89DB-279198B1413D}" type="presParOf" srcId="{DE4DC085-2FFC-482B-95A9-3769F399924E}" destId="{E9ED97CB-66C3-40DB-BBFC-211B3CE9008F}" srcOrd="0" destOrd="0" presId="urn:microsoft.com/office/officeart/2005/8/layout/cycle3"/>
    <dgm:cxn modelId="{2EF51895-C0D8-423B-B2C0-B5FAE96F3DD3}" type="presParOf" srcId="{DE4DC085-2FFC-482B-95A9-3769F399924E}" destId="{B31729D0-6F2F-4414-AA81-76AF51005F70}" srcOrd="1" destOrd="0" presId="urn:microsoft.com/office/officeart/2005/8/layout/cycle3"/>
    <dgm:cxn modelId="{511835B4-C11B-4F6B-BE5C-454EE592B22C}" type="presParOf" srcId="{DE4DC085-2FFC-482B-95A9-3769F399924E}" destId="{21396274-E49E-4EFB-ADDF-CB558D1B8997}" srcOrd="2" destOrd="0" presId="urn:microsoft.com/office/officeart/2005/8/layout/cycle3"/>
    <dgm:cxn modelId="{7FE2892D-393A-48EF-A2E3-EF50F6C9DBE4}" type="presParOf" srcId="{DE4DC085-2FFC-482B-95A9-3769F399924E}" destId="{A6F779DD-D535-4283-9854-1608C5B57D03}" srcOrd="3" destOrd="0" presId="urn:microsoft.com/office/officeart/2005/8/layout/cycle3"/>
    <dgm:cxn modelId="{234BA977-D0D5-490B-ACC7-2AE604DDA897}" type="presParOf" srcId="{DE4DC085-2FFC-482B-95A9-3769F399924E}" destId="{27D21C5E-2AAB-4A73-80BC-8A8107789B7C}" srcOrd="4" destOrd="0" presId="urn:microsoft.com/office/officeart/2005/8/layout/cycle3"/>
    <dgm:cxn modelId="{DE80B5CC-A07C-4B96-9AE5-995B89041F09}" type="presParOf" srcId="{DE4DC085-2FFC-482B-95A9-3769F399924E}" destId="{E0D86674-B7FF-4E47-916C-BCE5682642B0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92AB46-6CBF-4E18-8F66-6F0CE2700D0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240982-66A2-47D9-93E8-6BE7E9E05F4B}">
      <dgm:prSet phldrT="[Текст]" phldr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ru-RU" dirty="0"/>
        </a:p>
      </dgm:t>
    </dgm:pt>
    <dgm:pt modelId="{DEFCFCEA-A611-4FC4-A8CD-4A0791DD7BBD}" type="parTrans" cxnId="{54725F78-3420-4F97-80D5-39C192DEC7F8}">
      <dgm:prSet/>
      <dgm:spPr/>
      <dgm:t>
        <a:bodyPr/>
        <a:lstStyle/>
        <a:p>
          <a:endParaRPr lang="ru-RU"/>
        </a:p>
      </dgm:t>
    </dgm:pt>
    <dgm:pt modelId="{7389C24B-962E-4044-AA22-B21494A94206}" type="sibTrans" cxnId="{54725F78-3420-4F97-80D5-39C192DEC7F8}">
      <dgm:prSet/>
      <dgm:spPr/>
      <dgm:t>
        <a:bodyPr/>
        <a:lstStyle/>
        <a:p>
          <a:endParaRPr lang="ru-RU"/>
        </a:p>
      </dgm:t>
    </dgm:pt>
    <dgm:pt modelId="{E395994E-C4DA-4E2F-9A5D-F0A3832FDB62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pPr algn="ctr"/>
          <a:r>
            <a:rPr lang="ru-RU" dirty="0" smtClean="0">
              <a:latin typeface="Calibri" pitchFamily="34" charset="0"/>
              <a:cs typeface="Calibri" pitchFamily="34" charset="0"/>
            </a:rPr>
            <a:t>Презентация на Совете педагогов ДОУ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2F78A67C-FF43-4606-8C79-561BFCEB0E03}" type="parTrans" cxnId="{92878BE2-A7F5-4FC4-A09A-BC55C45D0A26}">
      <dgm:prSet/>
      <dgm:spPr/>
      <dgm:t>
        <a:bodyPr/>
        <a:lstStyle/>
        <a:p>
          <a:endParaRPr lang="ru-RU"/>
        </a:p>
      </dgm:t>
    </dgm:pt>
    <dgm:pt modelId="{43217A3E-803D-4F02-9C53-72BDD5261777}" type="sibTrans" cxnId="{92878BE2-A7F5-4FC4-A09A-BC55C45D0A26}">
      <dgm:prSet/>
      <dgm:spPr/>
      <dgm:t>
        <a:bodyPr/>
        <a:lstStyle/>
        <a:p>
          <a:endParaRPr lang="ru-RU"/>
        </a:p>
      </dgm:t>
    </dgm:pt>
    <dgm:pt modelId="{928FFCE3-A3A2-4CA8-A703-C9851D69117B}">
      <dgm:prSet phldrT="[Текст]" phldr="1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ru-RU" dirty="0"/>
        </a:p>
      </dgm:t>
    </dgm:pt>
    <dgm:pt modelId="{60E94F51-62C3-479E-87B7-7EEBF14BBDFA}" type="parTrans" cxnId="{BDBCDFBB-428A-487D-B9AF-DDDAFB452687}">
      <dgm:prSet/>
      <dgm:spPr/>
      <dgm:t>
        <a:bodyPr/>
        <a:lstStyle/>
        <a:p>
          <a:endParaRPr lang="ru-RU"/>
        </a:p>
      </dgm:t>
    </dgm:pt>
    <dgm:pt modelId="{C3090DB9-2FD9-4A71-AA40-A34CB6D2130E}" type="sibTrans" cxnId="{BDBCDFBB-428A-487D-B9AF-DDDAFB452687}">
      <dgm:prSet/>
      <dgm:spPr/>
      <dgm:t>
        <a:bodyPr/>
        <a:lstStyle/>
        <a:p>
          <a:endParaRPr lang="ru-RU"/>
        </a:p>
      </dgm:t>
    </dgm:pt>
    <dgm:pt modelId="{0403A635-9044-4CD8-AA33-140608A828CD}">
      <dgm:prSet phldrT="[Текст]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pPr algn="ctr"/>
          <a:r>
            <a:rPr lang="ru-RU" dirty="0" smtClean="0">
              <a:latin typeface="Calibri" pitchFamily="34" charset="0"/>
              <a:cs typeface="Calibri" pitchFamily="34" charset="0"/>
            </a:rPr>
            <a:t>Презентация на РМО учителей-логопедов района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512822AF-A8C2-48AF-834D-BF7D8EAECF53}" type="parTrans" cxnId="{82DEA5DD-2909-4A7C-83F9-D1B8FCD96E90}">
      <dgm:prSet/>
      <dgm:spPr/>
      <dgm:t>
        <a:bodyPr/>
        <a:lstStyle/>
        <a:p>
          <a:endParaRPr lang="ru-RU"/>
        </a:p>
      </dgm:t>
    </dgm:pt>
    <dgm:pt modelId="{70759702-5E32-4768-A1D0-3632994650D8}" type="sibTrans" cxnId="{82DEA5DD-2909-4A7C-83F9-D1B8FCD96E90}">
      <dgm:prSet/>
      <dgm:spPr/>
      <dgm:t>
        <a:bodyPr/>
        <a:lstStyle/>
        <a:p>
          <a:endParaRPr lang="ru-RU"/>
        </a:p>
      </dgm:t>
    </dgm:pt>
    <dgm:pt modelId="{FC619943-3ABC-47E5-A311-5CB28A160052}" type="pres">
      <dgm:prSet presAssocID="{4392AB46-6CBF-4E18-8F66-6F0CE2700D0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EB3957-FCE0-4DFF-8046-553D705D2E91}" type="pres">
      <dgm:prSet presAssocID="{02240982-66A2-47D9-93E8-6BE7E9E05F4B}" presName="linNode" presStyleCnt="0"/>
      <dgm:spPr/>
    </dgm:pt>
    <dgm:pt modelId="{1DDE63D2-F853-46DE-BA57-D149A171CAA4}" type="pres">
      <dgm:prSet presAssocID="{02240982-66A2-47D9-93E8-6BE7E9E05F4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7C70B-EE57-462E-883D-F012C517F75A}" type="pres">
      <dgm:prSet presAssocID="{02240982-66A2-47D9-93E8-6BE7E9E05F4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9CEEB-50D1-4EED-9269-285DC47BAC7B}" type="pres">
      <dgm:prSet presAssocID="{7389C24B-962E-4044-AA22-B21494A94206}" presName="spacing" presStyleCnt="0"/>
      <dgm:spPr/>
    </dgm:pt>
    <dgm:pt modelId="{666EBCD5-8968-496D-972F-FD3A72F575B5}" type="pres">
      <dgm:prSet presAssocID="{928FFCE3-A3A2-4CA8-A703-C9851D69117B}" presName="linNode" presStyleCnt="0"/>
      <dgm:spPr/>
    </dgm:pt>
    <dgm:pt modelId="{681CA374-6189-44B8-8C23-5D7966A4E097}" type="pres">
      <dgm:prSet presAssocID="{928FFCE3-A3A2-4CA8-A703-C9851D69117B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70677-76D5-409A-BE5C-5C2E0968D868}" type="pres">
      <dgm:prSet presAssocID="{928FFCE3-A3A2-4CA8-A703-C9851D69117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34F526-9C80-42A4-BFF4-E7C392F64748}" type="presOf" srcId="{E395994E-C4DA-4E2F-9A5D-F0A3832FDB62}" destId="{C3E7C70B-EE57-462E-883D-F012C517F75A}" srcOrd="0" destOrd="0" presId="urn:microsoft.com/office/officeart/2005/8/layout/vList6"/>
    <dgm:cxn modelId="{82DEA5DD-2909-4A7C-83F9-D1B8FCD96E90}" srcId="{928FFCE3-A3A2-4CA8-A703-C9851D69117B}" destId="{0403A635-9044-4CD8-AA33-140608A828CD}" srcOrd="0" destOrd="0" parTransId="{512822AF-A8C2-48AF-834D-BF7D8EAECF53}" sibTransId="{70759702-5E32-4768-A1D0-3632994650D8}"/>
    <dgm:cxn modelId="{BBE711B1-ED26-4F41-AF85-71A9C1E7D6DA}" type="presOf" srcId="{02240982-66A2-47D9-93E8-6BE7E9E05F4B}" destId="{1DDE63D2-F853-46DE-BA57-D149A171CAA4}" srcOrd="0" destOrd="0" presId="urn:microsoft.com/office/officeart/2005/8/layout/vList6"/>
    <dgm:cxn modelId="{BDBCDFBB-428A-487D-B9AF-DDDAFB452687}" srcId="{4392AB46-6CBF-4E18-8F66-6F0CE2700D05}" destId="{928FFCE3-A3A2-4CA8-A703-C9851D69117B}" srcOrd="1" destOrd="0" parTransId="{60E94F51-62C3-479E-87B7-7EEBF14BBDFA}" sibTransId="{C3090DB9-2FD9-4A71-AA40-A34CB6D2130E}"/>
    <dgm:cxn modelId="{9717D3AA-1386-4678-BD3B-3BA87B5F3EAC}" type="presOf" srcId="{0403A635-9044-4CD8-AA33-140608A828CD}" destId="{57C70677-76D5-409A-BE5C-5C2E0968D868}" srcOrd="0" destOrd="0" presId="urn:microsoft.com/office/officeart/2005/8/layout/vList6"/>
    <dgm:cxn modelId="{38789146-3FA9-4ED8-A30D-36ABB1D30006}" type="presOf" srcId="{928FFCE3-A3A2-4CA8-A703-C9851D69117B}" destId="{681CA374-6189-44B8-8C23-5D7966A4E097}" srcOrd="0" destOrd="0" presId="urn:microsoft.com/office/officeart/2005/8/layout/vList6"/>
    <dgm:cxn modelId="{1B7EEA8F-F639-4F2B-AE88-6133EEB15D08}" type="presOf" srcId="{4392AB46-6CBF-4E18-8F66-6F0CE2700D05}" destId="{FC619943-3ABC-47E5-A311-5CB28A160052}" srcOrd="0" destOrd="0" presId="urn:microsoft.com/office/officeart/2005/8/layout/vList6"/>
    <dgm:cxn modelId="{92878BE2-A7F5-4FC4-A09A-BC55C45D0A26}" srcId="{02240982-66A2-47D9-93E8-6BE7E9E05F4B}" destId="{E395994E-C4DA-4E2F-9A5D-F0A3832FDB62}" srcOrd="0" destOrd="0" parTransId="{2F78A67C-FF43-4606-8C79-561BFCEB0E03}" sibTransId="{43217A3E-803D-4F02-9C53-72BDD5261777}"/>
    <dgm:cxn modelId="{54725F78-3420-4F97-80D5-39C192DEC7F8}" srcId="{4392AB46-6CBF-4E18-8F66-6F0CE2700D05}" destId="{02240982-66A2-47D9-93E8-6BE7E9E05F4B}" srcOrd="0" destOrd="0" parTransId="{DEFCFCEA-A611-4FC4-A8CD-4A0791DD7BBD}" sibTransId="{7389C24B-962E-4044-AA22-B21494A94206}"/>
    <dgm:cxn modelId="{A88E43E7-E328-41DA-93E5-679996A5EBF8}" type="presParOf" srcId="{FC619943-3ABC-47E5-A311-5CB28A160052}" destId="{86EB3957-FCE0-4DFF-8046-553D705D2E91}" srcOrd="0" destOrd="0" presId="urn:microsoft.com/office/officeart/2005/8/layout/vList6"/>
    <dgm:cxn modelId="{36FC4AC2-8416-43E9-802B-C89505E3D97A}" type="presParOf" srcId="{86EB3957-FCE0-4DFF-8046-553D705D2E91}" destId="{1DDE63D2-F853-46DE-BA57-D149A171CAA4}" srcOrd="0" destOrd="0" presId="urn:microsoft.com/office/officeart/2005/8/layout/vList6"/>
    <dgm:cxn modelId="{AC073428-534A-4F1F-A073-3C6EA8560799}" type="presParOf" srcId="{86EB3957-FCE0-4DFF-8046-553D705D2E91}" destId="{C3E7C70B-EE57-462E-883D-F012C517F75A}" srcOrd="1" destOrd="0" presId="urn:microsoft.com/office/officeart/2005/8/layout/vList6"/>
    <dgm:cxn modelId="{7F0D4419-5B62-4CD9-BCF3-CAF8B5EB6233}" type="presParOf" srcId="{FC619943-3ABC-47E5-A311-5CB28A160052}" destId="{4F09CEEB-50D1-4EED-9269-285DC47BAC7B}" srcOrd="1" destOrd="0" presId="urn:microsoft.com/office/officeart/2005/8/layout/vList6"/>
    <dgm:cxn modelId="{4206536E-DADF-46B0-981E-B75C538E101A}" type="presParOf" srcId="{FC619943-3ABC-47E5-A311-5CB28A160052}" destId="{666EBCD5-8968-496D-972F-FD3A72F575B5}" srcOrd="2" destOrd="0" presId="urn:microsoft.com/office/officeart/2005/8/layout/vList6"/>
    <dgm:cxn modelId="{9FC2944A-651C-411D-9B85-53D81E30F8A5}" type="presParOf" srcId="{666EBCD5-8968-496D-972F-FD3A72F575B5}" destId="{681CA374-6189-44B8-8C23-5D7966A4E097}" srcOrd="0" destOrd="0" presId="urn:microsoft.com/office/officeart/2005/8/layout/vList6"/>
    <dgm:cxn modelId="{2D320498-C201-4EB5-A008-4D36A5E3B4D5}" type="presParOf" srcId="{666EBCD5-8968-496D-972F-FD3A72F575B5}" destId="{57C70677-76D5-409A-BE5C-5C2E0968D86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0C440-501D-4844-B224-96B35434AC1E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cs typeface="Calibri" pitchFamily="34" charset="0"/>
            </a:rPr>
            <a:t>По времени</a:t>
          </a:r>
          <a:endParaRPr lang="ru-RU" sz="1400" b="1" kern="1200" dirty="0">
            <a:solidFill>
              <a:schemeClr val="tx1"/>
            </a:solidFill>
            <a:latin typeface="Cambria" pitchFamily="18" charset="0"/>
            <a:cs typeface="Calibri" pitchFamily="34" charset="0"/>
          </a:endParaRPr>
        </a:p>
      </dsp:txBody>
      <dsp:txXfrm rot="-5400000">
        <a:off x="0" y="522165"/>
        <a:ext cx="1038004" cy="444858"/>
      </dsp:txXfrm>
    </dsp:sp>
    <dsp:sp modelId="{A29DCB3F-7A49-428E-BD67-4A369300266B}">
      <dsp:nvSpPr>
        <dsp:cNvPr id="0" name=""/>
        <dsp:cNvSpPr/>
      </dsp:nvSpPr>
      <dsp:spPr>
        <a:xfrm rot="5400000">
          <a:off x="3085071" y="-2043904"/>
          <a:ext cx="963860" cy="5057995"/>
        </a:xfrm>
        <a:prstGeom prst="round2Same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tx1"/>
              </a:solidFill>
              <a:latin typeface="Cambria" pitchFamily="18" charset="0"/>
              <a:cs typeface="Calibri" pitchFamily="34" charset="0"/>
            </a:rPr>
            <a:t>Долгосрочный</a:t>
          </a:r>
          <a:r>
            <a:rPr lang="ru-RU" sz="3200" kern="1200" dirty="0" smtClean="0">
              <a:latin typeface="Cambria" pitchFamily="18" charset="0"/>
            </a:rPr>
            <a:t> </a:t>
          </a:r>
          <a:endParaRPr lang="ru-RU" sz="3200" kern="1200" dirty="0">
            <a:latin typeface="Cambria" pitchFamily="18" charset="0"/>
          </a:endParaRPr>
        </a:p>
      </dsp:txBody>
      <dsp:txXfrm rot="-5400000">
        <a:off x="1038004" y="50215"/>
        <a:ext cx="5010943" cy="869756"/>
      </dsp:txXfrm>
    </dsp:sp>
    <dsp:sp modelId="{C9C0ED08-0FB1-4293-8BC3-6B1A4FE2B198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cs typeface="Calibri" pitchFamily="34" charset="0"/>
            </a:rPr>
            <a:t>По характеру контактов</a:t>
          </a:r>
          <a:endParaRPr lang="ru-RU" sz="1400" b="1" kern="1200" dirty="0">
            <a:solidFill>
              <a:schemeClr val="tx1"/>
            </a:solidFill>
            <a:latin typeface="Cambria" pitchFamily="18" charset="0"/>
            <a:cs typeface="Calibri" pitchFamily="34" charset="0"/>
          </a:endParaRPr>
        </a:p>
      </dsp:txBody>
      <dsp:txXfrm rot="-5400000">
        <a:off x="0" y="1809570"/>
        <a:ext cx="1038004" cy="444858"/>
      </dsp:txXfrm>
    </dsp:sp>
    <dsp:sp modelId="{903B3188-9E3C-4E90-AD7D-CBA92E406201}">
      <dsp:nvSpPr>
        <dsp:cNvPr id="0" name=""/>
        <dsp:cNvSpPr/>
      </dsp:nvSpPr>
      <dsp:spPr>
        <a:xfrm rot="5400000">
          <a:off x="3084818" y="-756245"/>
          <a:ext cx="964367" cy="5057995"/>
        </a:xfrm>
        <a:prstGeom prst="round2SameRect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latin typeface="Cambria" pitchFamily="18" charset="0"/>
              <a:cs typeface="Calibri" pitchFamily="34" charset="0"/>
            </a:rPr>
            <a:t>В контакте с семьёй</a:t>
          </a:r>
          <a:endParaRPr lang="ru-RU" sz="3200" b="1" kern="1200" dirty="0">
            <a:latin typeface="Cambria" pitchFamily="18" charset="0"/>
            <a:cs typeface="Calibri" pitchFamily="34" charset="0"/>
          </a:endParaRPr>
        </a:p>
      </dsp:txBody>
      <dsp:txXfrm rot="-5400000">
        <a:off x="1038005" y="1337645"/>
        <a:ext cx="5010918" cy="870213"/>
      </dsp:txXfrm>
    </dsp:sp>
    <dsp:sp modelId="{D516DF22-660C-4F32-9157-0041576F7925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Cambria" pitchFamily="18" charset="0"/>
              <a:cs typeface="Calibri" pitchFamily="34" charset="0"/>
            </a:rPr>
            <a:t>По количеству участников</a:t>
          </a:r>
          <a:endParaRPr lang="ru-RU" sz="1400" b="1" kern="1200" dirty="0">
            <a:solidFill>
              <a:schemeClr val="tx1"/>
            </a:solidFill>
            <a:latin typeface="Cambria" pitchFamily="18" charset="0"/>
            <a:cs typeface="Calibri" pitchFamily="34" charset="0"/>
          </a:endParaRPr>
        </a:p>
      </dsp:txBody>
      <dsp:txXfrm rot="-5400000">
        <a:off x="0" y="3096976"/>
        <a:ext cx="1038004" cy="444858"/>
      </dsp:txXfrm>
    </dsp:sp>
    <dsp:sp modelId="{823885CE-0DC2-45A2-8D56-66629E747BBC}">
      <dsp:nvSpPr>
        <dsp:cNvPr id="0" name=""/>
        <dsp:cNvSpPr/>
      </dsp:nvSpPr>
      <dsp:spPr>
        <a:xfrm rot="5400000">
          <a:off x="3085071" y="530906"/>
          <a:ext cx="963860" cy="5057995"/>
        </a:xfrm>
        <a:prstGeom prst="round2SameRect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latin typeface="Cambria" pitchFamily="18" charset="0"/>
              <a:cs typeface="Calibri" pitchFamily="34" charset="0"/>
            </a:rPr>
            <a:t>Коллективный</a:t>
          </a:r>
          <a:r>
            <a:rPr lang="ru-RU" sz="3200" kern="1200" dirty="0" smtClean="0">
              <a:latin typeface="Cambria" pitchFamily="18" charset="0"/>
            </a:rPr>
            <a:t> </a:t>
          </a:r>
          <a:endParaRPr lang="ru-RU" sz="3200" kern="1200" dirty="0">
            <a:latin typeface="Cambria" pitchFamily="18" charset="0"/>
          </a:endParaRPr>
        </a:p>
      </dsp:txBody>
      <dsp:txXfrm rot="-5400000">
        <a:off x="1038004" y="2625025"/>
        <a:ext cx="5010943" cy="869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33CB1-D22F-49BB-8E2B-ECC1C82E63FE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90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758AF-8B43-4DDD-B5BF-AB30DBEC4CAC}">
      <dsp:nvSpPr>
        <dsp:cNvPr id="0" name=""/>
        <dsp:cNvSpPr/>
      </dsp:nvSpPr>
      <dsp:spPr>
        <a:xfrm>
          <a:off x="2448256" y="504040"/>
          <a:ext cx="3725867" cy="3725867"/>
        </a:xfrm>
        <a:prstGeom prst="blockArc">
          <a:avLst>
            <a:gd name="adj1" fmla="val 1800000"/>
            <a:gd name="adj2" fmla="val 90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B304B-783F-471A-88C8-5C8323BE4457}">
      <dsp:nvSpPr>
        <dsp:cNvPr id="0" name=""/>
        <dsp:cNvSpPr/>
      </dsp:nvSpPr>
      <dsp:spPr>
        <a:xfrm>
          <a:off x="2251866" y="539045"/>
          <a:ext cx="3725867" cy="3763908"/>
        </a:xfrm>
        <a:prstGeom prst="blockArc">
          <a:avLst>
            <a:gd name="adj1" fmla="val 16200000"/>
            <a:gd name="adj2" fmla="val 1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CB7C8-DD73-46FF-A6DD-8FB2AE8FF9F9}">
      <dsp:nvSpPr>
        <dsp:cNvPr id="0" name=""/>
        <dsp:cNvSpPr/>
      </dsp:nvSpPr>
      <dsp:spPr>
        <a:xfrm>
          <a:off x="3240357" y="1564535"/>
          <a:ext cx="1715839" cy="1715839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Cambria" pitchFamily="18" charset="0"/>
              <a:cs typeface="Calibri" pitchFamily="34" charset="0"/>
            </a:rPr>
            <a:t>Участники проекта</a:t>
          </a:r>
          <a:endParaRPr lang="ru-RU" sz="1600" b="1" kern="1200" dirty="0">
            <a:solidFill>
              <a:srgbClr val="C00000"/>
            </a:solidFill>
            <a:latin typeface="Cambria" pitchFamily="18" charset="0"/>
            <a:cs typeface="Calibri" pitchFamily="34" charset="0"/>
          </a:endParaRPr>
        </a:p>
      </dsp:txBody>
      <dsp:txXfrm>
        <a:off x="3491636" y="1815814"/>
        <a:ext cx="1213281" cy="1213281"/>
      </dsp:txXfrm>
    </dsp:sp>
    <dsp:sp modelId="{4872349E-6B55-4F86-B855-4D04AAECEF62}">
      <dsp:nvSpPr>
        <dsp:cNvPr id="0" name=""/>
        <dsp:cNvSpPr/>
      </dsp:nvSpPr>
      <dsp:spPr>
        <a:xfrm>
          <a:off x="3514256" y="761"/>
          <a:ext cx="1201087" cy="1201087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39700" prst="cross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Cambria" pitchFamily="18" charset="0"/>
              <a:cs typeface="Calibri" pitchFamily="34" charset="0"/>
            </a:rPr>
            <a:t>Учитель-логопед</a:t>
          </a:r>
          <a:endParaRPr lang="ru-RU" sz="1400" b="1" kern="1200" dirty="0">
            <a:solidFill>
              <a:srgbClr val="C00000"/>
            </a:solidFill>
            <a:latin typeface="Cambria" pitchFamily="18" charset="0"/>
            <a:cs typeface="Calibri" pitchFamily="34" charset="0"/>
          </a:endParaRPr>
        </a:p>
      </dsp:txBody>
      <dsp:txXfrm>
        <a:off x="3690151" y="176656"/>
        <a:ext cx="849297" cy="849297"/>
      </dsp:txXfrm>
    </dsp:sp>
    <dsp:sp modelId="{85E0EE55-52C2-4DAB-BA0A-A86A926103C0}">
      <dsp:nvSpPr>
        <dsp:cNvPr id="0" name=""/>
        <dsp:cNvSpPr/>
      </dsp:nvSpPr>
      <dsp:spPr>
        <a:xfrm>
          <a:off x="5090157" y="2730302"/>
          <a:ext cx="1201087" cy="1201087"/>
        </a:xfrm>
        <a:prstGeom prst="ellipse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39700" prst="cross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Cambria" pitchFamily="18" charset="0"/>
              <a:cs typeface="Calibri" pitchFamily="34" charset="0"/>
            </a:rPr>
            <a:t>Дети</a:t>
          </a:r>
          <a:r>
            <a:rPr lang="ru-RU" sz="1100" kern="1200" dirty="0" smtClean="0">
              <a:solidFill>
                <a:srgbClr val="C00000"/>
              </a:solidFill>
              <a:latin typeface="Cambria" pitchFamily="18" charset="0"/>
              <a:cs typeface="Calibri" pitchFamily="34" charset="0"/>
            </a:rPr>
            <a:t> </a:t>
          </a:r>
          <a:endParaRPr lang="ru-RU" sz="1100" kern="1200" dirty="0">
            <a:solidFill>
              <a:srgbClr val="C00000"/>
            </a:solidFill>
            <a:latin typeface="Cambria" pitchFamily="18" charset="0"/>
            <a:cs typeface="Calibri" pitchFamily="34" charset="0"/>
          </a:endParaRPr>
        </a:p>
      </dsp:txBody>
      <dsp:txXfrm>
        <a:off x="5266052" y="2906197"/>
        <a:ext cx="849297" cy="849297"/>
      </dsp:txXfrm>
    </dsp:sp>
    <dsp:sp modelId="{2E02601E-F5F5-45AB-83AA-80137C6255BD}">
      <dsp:nvSpPr>
        <dsp:cNvPr id="0" name=""/>
        <dsp:cNvSpPr/>
      </dsp:nvSpPr>
      <dsp:spPr>
        <a:xfrm>
          <a:off x="1938354" y="2730302"/>
          <a:ext cx="1201087" cy="1201087"/>
        </a:xfrm>
        <a:prstGeom prst="ellipse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39700" prst="cross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latin typeface="Cambria" pitchFamily="18" charset="0"/>
              <a:cs typeface="Calibri" pitchFamily="34" charset="0"/>
            </a:rPr>
            <a:t>Родители</a:t>
          </a:r>
          <a:r>
            <a:rPr lang="ru-RU" sz="1000" kern="1200" dirty="0" smtClean="0">
              <a:solidFill>
                <a:srgbClr val="C00000"/>
              </a:solidFill>
              <a:latin typeface="Cambria" pitchFamily="18" charset="0"/>
            </a:rPr>
            <a:t> </a:t>
          </a:r>
          <a:endParaRPr lang="ru-RU" sz="1000" kern="1200" dirty="0">
            <a:solidFill>
              <a:srgbClr val="C00000"/>
            </a:solidFill>
            <a:latin typeface="Cambria" pitchFamily="18" charset="0"/>
          </a:endParaRPr>
        </a:p>
      </dsp:txBody>
      <dsp:txXfrm>
        <a:off x="2114249" y="2906197"/>
        <a:ext cx="849297" cy="8492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225BD-0F88-449E-AC5D-2738EFB94B31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itchFamily="18" charset="0"/>
              <a:cs typeface="Calibri" pitchFamily="34" charset="0"/>
            </a:rPr>
            <a:t>Индивидуальная непосредственно образовательная деятельность</a:t>
          </a:r>
          <a:endParaRPr lang="ru-RU" sz="2000" b="1" kern="1200" dirty="0">
            <a:latin typeface="Cambria" pitchFamily="18" charset="0"/>
            <a:cs typeface="Calibri" pitchFamily="34" charset="0"/>
          </a:endParaRPr>
        </a:p>
      </dsp:txBody>
      <dsp:txXfrm>
        <a:off x="3291839" y="269889"/>
        <a:ext cx="4129750" cy="1616020"/>
      </dsp:txXfrm>
    </dsp:sp>
    <dsp:sp modelId="{54DF0206-6AD3-43E7-A7EF-4096421FE553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rgbClr val="7030A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Calibri" pitchFamily="34" charset="0"/>
            <a:cs typeface="Calibri" pitchFamily="34" charset="0"/>
          </a:endParaRPr>
        </a:p>
      </dsp:txBody>
      <dsp:txXfrm>
        <a:off x="105183" y="105735"/>
        <a:ext cx="3081474" cy="1944328"/>
      </dsp:txXfrm>
    </dsp:sp>
    <dsp:sp modelId="{0CE33C25-50A1-4169-BACC-8F738E0A9ADA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itchFamily="18" charset="0"/>
              <a:cs typeface="Calibri" pitchFamily="34" charset="0"/>
            </a:rPr>
            <a:t>Подгрупповая непосредственно образовательная деятельность</a:t>
          </a:r>
          <a:endParaRPr lang="ru-RU" sz="2000" b="1" kern="1200" dirty="0">
            <a:latin typeface="Cambria" pitchFamily="18" charset="0"/>
            <a:cs typeface="Calibri" pitchFamily="34" charset="0"/>
          </a:endParaRPr>
        </a:p>
      </dsp:txBody>
      <dsp:txXfrm>
        <a:off x="3291839" y="2640053"/>
        <a:ext cx="4129750" cy="1616020"/>
      </dsp:txXfrm>
    </dsp:sp>
    <dsp:sp modelId="{4E3C1BC8-BD9E-4112-9F68-E31E282ACC4D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rgbClr val="7030A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Calibri" pitchFamily="34" charset="0"/>
            <a:cs typeface="Calibri" pitchFamily="34" charset="0"/>
          </a:endParaRPr>
        </a:p>
      </dsp:txBody>
      <dsp:txXfrm>
        <a:off x="105183" y="2475899"/>
        <a:ext cx="3081474" cy="19443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FF648-2D2B-41C0-B35B-5E7CBB1185FD}">
      <dsp:nvSpPr>
        <dsp:cNvPr id="0" name=""/>
        <dsp:cNvSpPr/>
      </dsp:nvSpPr>
      <dsp:spPr>
        <a:xfrm rot="5400000">
          <a:off x="-318914" y="321901"/>
          <a:ext cx="2126096" cy="148826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1</a:t>
          </a:r>
          <a:endParaRPr lang="ru-RU" sz="2400" kern="1200" dirty="0">
            <a:solidFill>
              <a:schemeClr val="tx1"/>
            </a:solidFill>
          </a:endParaRPr>
        </a:p>
      </dsp:txBody>
      <dsp:txXfrm rot="-5400000">
        <a:off x="1" y="747121"/>
        <a:ext cx="1488267" cy="637829"/>
      </dsp:txXfrm>
    </dsp:sp>
    <dsp:sp modelId="{1303F227-9D8D-44FB-BF26-E07182FCD414}">
      <dsp:nvSpPr>
        <dsp:cNvPr id="0" name=""/>
        <dsp:cNvSpPr/>
      </dsp:nvSpPr>
      <dsp:spPr>
        <a:xfrm rot="5400000">
          <a:off x="4167952" y="-2640144"/>
          <a:ext cx="1381962" cy="67413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Cambria" pitchFamily="18" charset="0"/>
              <a:cs typeface="Calibri" pitchFamily="34" charset="0"/>
            </a:rPr>
            <a:t>В ходе таких проектов специалистом-логопедом решаются задачи индивидуальной программы работы с семьёй.</a:t>
          </a:r>
          <a:endParaRPr lang="ru-RU" sz="2000" b="0" kern="1200" dirty="0">
            <a:latin typeface="Cambria" pitchFamily="18" charset="0"/>
            <a:cs typeface="Calibri" pitchFamily="34" charset="0"/>
          </a:endParaRPr>
        </a:p>
      </dsp:txBody>
      <dsp:txXfrm rot="-5400000">
        <a:off x="1488267" y="107003"/>
        <a:ext cx="6673870" cy="1247038"/>
      </dsp:txXfrm>
    </dsp:sp>
    <dsp:sp modelId="{2DA86532-D6C5-4EC2-AB64-BADDB25EC7C2}">
      <dsp:nvSpPr>
        <dsp:cNvPr id="0" name=""/>
        <dsp:cNvSpPr/>
      </dsp:nvSpPr>
      <dsp:spPr>
        <a:xfrm rot="5400000">
          <a:off x="-571484" y="2463223"/>
          <a:ext cx="2631236" cy="1488267"/>
        </a:xfrm>
        <a:prstGeom prst="chevron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2</a:t>
          </a:r>
          <a:endParaRPr lang="ru-RU" sz="2400" kern="1200" dirty="0">
            <a:solidFill>
              <a:schemeClr val="tx1"/>
            </a:solidFill>
          </a:endParaRPr>
        </a:p>
      </dsp:txBody>
      <dsp:txXfrm rot="-5400000">
        <a:off x="1" y="2635873"/>
        <a:ext cx="1488267" cy="1142969"/>
      </dsp:txXfrm>
    </dsp:sp>
    <dsp:sp modelId="{CADF6C10-EA2C-4E3C-8568-FFC349575DAA}">
      <dsp:nvSpPr>
        <dsp:cNvPr id="0" name=""/>
        <dsp:cNvSpPr/>
      </dsp:nvSpPr>
      <dsp:spPr>
        <a:xfrm rot="5400000">
          <a:off x="3901088" y="-535375"/>
          <a:ext cx="1915690" cy="6741332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itchFamily="18" charset="0"/>
              <a:cs typeface="Calibri" pitchFamily="34" charset="0"/>
            </a:rPr>
            <a:t>При этом осуществляется личностно-ориентированный подход, направленный на выявление, раскрытие и поддержку положительных личностных качеств не только ребёнка, но и родителей, что необходимо для успешного взаимодействия со своим ребёнком.</a:t>
          </a:r>
          <a:endParaRPr lang="ru-RU" sz="2000" kern="1200" dirty="0">
            <a:latin typeface="Cambria" pitchFamily="18" charset="0"/>
            <a:cs typeface="Calibri" pitchFamily="34" charset="0"/>
          </a:endParaRPr>
        </a:p>
      </dsp:txBody>
      <dsp:txXfrm rot="-5400000">
        <a:off x="1488267" y="1970962"/>
        <a:ext cx="6647816" cy="17286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7C70B-EE57-462E-883D-F012C517F75A}">
      <dsp:nvSpPr>
        <dsp:cNvPr id="0" name=""/>
        <dsp:cNvSpPr/>
      </dsp:nvSpPr>
      <dsp:spPr>
        <a:xfrm>
          <a:off x="2438399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7030A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Calibri" pitchFamily="34" charset="0"/>
              <a:cs typeface="Calibri" pitchFamily="34" charset="0"/>
            </a:rPr>
            <a:t>Презентация на Совете педагогов ДОУ</a:t>
          </a:r>
          <a:endParaRPr lang="ru-RU" sz="2700" kern="1200" dirty="0">
            <a:latin typeface="Calibri" pitchFamily="34" charset="0"/>
            <a:cs typeface="Calibri" pitchFamily="34" charset="0"/>
          </a:endParaRPr>
        </a:p>
      </dsp:txBody>
      <dsp:txXfrm>
        <a:off x="2438399" y="242342"/>
        <a:ext cx="2932063" cy="1451073"/>
      </dsp:txXfrm>
    </dsp:sp>
    <dsp:sp modelId="{1DDE63D2-F853-46DE-BA57-D149A171CAA4}">
      <dsp:nvSpPr>
        <dsp:cNvPr id="0" name=""/>
        <dsp:cNvSpPr/>
      </dsp:nvSpPr>
      <dsp:spPr>
        <a:xfrm>
          <a:off x="0" y="496"/>
          <a:ext cx="2438400" cy="1934765"/>
        </a:xfrm>
        <a:prstGeom prst="roundRect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 dirty="0"/>
        </a:p>
      </dsp:txBody>
      <dsp:txXfrm>
        <a:off x="94447" y="94943"/>
        <a:ext cx="2249506" cy="1745871"/>
      </dsp:txXfrm>
    </dsp:sp>
    <dsp:sp modelId="{57C70677-76D5-409A-BE5C-5C2E0968D868}">
      <dsp:nvSpPr>
        <dsp:cNvPr id="0" name=""/>
        <dsp:cNvSpPr/>
      </dsp:nvSpPr>
      <dsp:spPr>
        <a:xfrm>
          <a:off x="2438400" y="2128738"/>
          <a:ext cx="3657600" cy="1934765"/>
        </a:xfrm>
        <a:prstGeom prst="rightArrow">
          <a:avLst>
            <a:gd name="adj1" fmla="val 75000"/>
            <a:gd name="adj2" fmla="val 50000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25400" cap="flat" cmpd="sng" algn="ctr">
          <a:solidFill>
            <a:srgbClr val="7030A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Calibri" pitchFamily="34" charset="0"/>
              <a:cs typeface="Calibri" pitchFamily="34" charset="0"/>
            </a:rPr>
            <a:t>Презентация на РМО учителей-логопедов района</a:t>
          </a:r>
          <a:endParaRPr lang="ru-RU" sz="2700" kern="1200" dirty="0">
            <a:latin typeface="Calibri" pitchFamily="34" charset="0"/>
            <a:cs typeface="Calibri" pitchFamily="34" charset="0"/>
          </a:endParaRPr>
        </a:p>
      </dsp:txBody>
      <dsp:txXfrm>
        <a:off x="2438400" y="2370584"/>
        <a:ext cx="2932063" cy="1451073"/>
      </dsp:txXfrm>
    </dsp:sp>
    <dsp:sp modelId="{681CA374-6189-44B8-8C23-5D7966A4E097}">
      <dsp:nvSpPr>
        <dsp:cNvPr id="0" name=""/>
        <dsp:cNvSpPr/>
      </dsp:nvSpPr>
      <dsp:spPr>
        <a:xfrm>
          <a:off x="0" y="2128738"/>
          <a:ext cx="2438400" cy="1934765"/>
        </a:xfrm>
        <a:prstGeom prst="roundRect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 dirty="0"/>
        </a:p>
      </dsp:txBody>
      <dsp:txXfrm>
        <a:off x="94447" y="2223185"/>
        <a:ext cx="2249506" cy="1745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3191F-F2E6-41B2-ACAB-4057906100AA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EC03C-D416-44AC-BA5E-E1E584027B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577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22749-24CD-4803-A141-88B377951E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BB064-D6BA-43A3-8CEF-77318F55C3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786DF-5DB7-4342-A07A-60620F3B8A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BB17F-801E-440C-8BF7-E2481AFEBC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034D2-AE78-4820-93AE-BD9B7DA9E7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0694F-217B-4A48-8667-90E1C40217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33100-5F80-4E70-B2BA-739D16CE1F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A6110-A270-4C0A-8EE3-E3759EDAAA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33F0D-DDEB-4B63-B846-0DC974AA9A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7682D-920C-428B-83A9-4C4106AC81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4B265-80FA-4E56-B024-ABA910D866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6B8808-5D3B-4E06-A0AF-882515EF81B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muzyka-dlya-priyatnogo-fona(mp3-sait.info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1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852738"/>
            <a:ext cx="7772400" cy="147002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Личностно-ориентированные формы взаимодействия логопеда с родителями и детьми, </a:t>
            </a:r>
            <a:br>
              <a:rPr lang="ru-RU" sz="24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имеющими нарушения речи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3768" y="5373216"/>
            <a:ext cx="6400800" cy="100965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B0AC00"/>
                </a:solidFill>
                <a:latin typeface="Calibri" pitchFamily="34" charset="0"/>
                <a:cs typeface="Calibri" pitchFamily="34" charset="0"/>
              </a:rPr>
              <a:t>МАДОУ </a:t>
            </a:r>
            <a:r>
              <a:rPr lang="ru-RU" sz="2000" b="1" dirty="0" err="1" smtClean="0">
                <a:solidFill>
                  <a:srgbClr val="B0AC00"/>
                </a:solidFill>
                <a:latin typeface="Calibri" pitchFamily="34" charset="0"/>
                <a:cs typeface="Calibri" pitchFamily="34" charset="0"/>
              </a:rPr>
              <a:t>Большеалексеевский</a:t>
            </a:r>
            <a:r>
              <a:rPr lang="ru-RU" sz="2000" b="1" dirty="0" smtClean="0">
                <a:solidFill>
                  <a:srgbClr val="B0AC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B0AC00"/>
                </a:solidFill>
                <a:latin typeface="Calibri" pitchFamily="34" charset="0"/>
                <a:cs typeface="Calibri" pitchFamily="34" charset="0"/>
              </a:rPr>
              <a:t>д</a:t>
            </a:r>
            <a:r>
              <a:rPr lang="ru-RU" sz="2000" b="1" dirty="0" smtClean="0">
                <a:solidFill>
                  <a:srgbClr val="B0AC00"/>
                </a:solidFill>
                <a:latin typeface="Calibri" pitchFamily="34" charset="0"/>
                <a:cs typeface="Calibri" pitchFamily="34" charset="0"/>
              </a:rPr>
              <a:t>/с комбинированного вида «Калинка»</a:t>
            </a:r>
          </a:p>
          <a:p>
            <a:r>
              <a:rPr lang="ru-RU" sz="2000" b="1" dirty="0" smtClean="0">
                <a:solidFill>
                  <a:srgbClr val="B0AC00"/>
                </a:solidFill>
                <a:latin typeface="Calibri" pitchFamily="34" charset="0"/>
                <a:cs typeface="Calibri" pitchFamily="34" charset="0"/>
              </a:rPr>
              <a:t>Учитель-логопед </a:t>
            </a:r>
            <a:r>
              <a:rPr lang="ru-RU" sz="2000" b="1" dirty="0" err="1" smtClean="0">
                <a:solidFill>
                  <a:srgbClr val="B0AC00"/>
                </a:solidFill>
                <a:latin typeface="Calibri" pitchFamily="34" charset="0"/>
                <a:cs typeface="Calibri" pitchFamily="34" charset="0"/>
              </a:rPr>
              <a:t>Салащенко</a:t>
            </a:r>
            <a:r>
              <a:rPr lang="ru-RU" sz="2000" b="1" dirty="0" smtClean="0">
                <a:solidFill>
                  <a:srgbClr val="B0AC00"/>
                </a:solidFill>
                <a:latin typeface="Calibri" pitchFamily="34" charset="0"/>
                <a:cs typeface="Calibri" pitchFamily="34" charset="0"/>
              </a:rPr>
              <a:t> Е.Н</a:t>
            </a:r>
            <a:r>
              <a:rPr lang="ru-RU" sz="2000" b="1" dirty="0" smtClean="0">
                <a:solidFill>
                  <a:srgbClr val="B0AC00"/>
                </a:solidFill>
              </a:rPr>
              <a:t>.</a:t>
            </a:r>
          </a:p>
          <a:p>
            <a:endParaRPr lang="ru-RU" dirty="0">
              <a:solidFill>
                <a:srgbClr val="B0AC00"/>
              </a:solidFill>
            </a:endParaRPr>
          </a:p>
        </p:txBody>
      </p:sp>
      <p:pic>
        <p:nvPicPr>
          <p:cNvPr id="1026" name="Picture 2" descr="C:\Users\Елена\Desktop\мои документы\КАРТИНКИ И ПЛАКАТЫ\калинка\калинка э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653136"/>
            <a:ext cx="2021582" cy="1966044"/>
          </a:xfrm>
          <a:prstGeom prst="rect">
            <a:avLst/>
          </a:prstGeom>
          <a:noFill/>
        </p:spPr>
      </p:pic>
      <p:pic>
        <p:nvPicPr>
          <p:cNvPr id="6" name="muzyka-dlya-priyatnogo-fona(mp3-sait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5576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  <a:cs typeface="Calibri" pitchFamily="34" charset="0"/>
              </a:rPr>
              <a:t>ЗАДАЧИ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Cambria" pitchFamily="18" charset="0"/>
              <a:cs typeface="Calibri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261244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17000">
        <p14:switch dir="r"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  <a:cs typeface="Calibri" pitchFamily="34" charset="0"/>
              </a:rPr>
              <a:t>Ожидаемый результат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/>
            </a:r>
            <a:b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89645229"/>
              </p:ext>
            </p:extLst>
          </p:nvPr>
        </p:nvGraphicFramePr>
        <p:xfrm>
          <a:off x="395536" y="19888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71600" y="119675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90000"/>
                  </a:schemeClr>
                </a:solidFill>
                <a:latin typeface="Cambria" pitchFamily="18" charset="0"/>
                <a:cs typeface="Calibri" pitchFamily="34" charset="0"/>
              </a:rPr>
              <a:t>В результате правильно построенное взаимодействие между специалистами и родителями позволит:</a:t>
            </a:r>
            <a:r>
              <a:rPr lang="ru-RU" b="1" dirty="0">
                <a:solidFill>
                  <a:schemeClr val="accent5">
                    <a:lumMod val="90000"/>
                  </a:schemeClr>
                </a:solidFill>
                <a:latin typeface="Cambria" pitchFamily="18" charset="0"/>
              </a:rPr>
              <a:t/>
            </a:r>
            <a:br>
              <a:rPr lang="ru-RU" b="1" dirty="0">
                <a:solidFill>
                  <a:schemeClr val="accent5">
                    <a:lumMod val="90000"/>
                  </a:schemeClr>
                </a:solidFill>
                <a:latin typeface="Cambria" pitchFamily="18" charset="0"/>
              </a:rPr>
            </a:br>
            <a:endParaRPr lang="ru-RU" b="1" dirty="0">
              <a:solidFill>
                <a:schemeClr val="accent5">
                  <a:lumMod val="9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5000">
        <p14:warp dir="in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ED97CB-66C3-40DB-BBFC-211B3CE90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6">
                                            <p:graphicEl>
                                              <a:dgm id="{E9ED97CB-66C3-40DB-BBFC-211B3CE90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1729D0-6F2F-4414-AA81-76AF51005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6">
                                            <p:graphicEl>
                                              <a:dgm id="{B31729D0-6F2F-4414-AA81-76AF51005F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396274-E49E-4EFB-ADDF-CB558D1B8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6">
                                            <p:graphicEl>
                                              <a:dgm id="{21396274-E49E-4EFB-ADDF-CB558D1B89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F779DD-D535-4283-9854-1608C5B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3000"/>
                                        <p:tgtEl>
                                          <p:spTgt spid="6">
                                            <p:graphicEl>
                                              <a:dgm id="{A6F779DD-D535-4283-9854-1608C5B57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D21C5E-2AAB-4A73-80BC-8A8107789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3000"/>
                                        <p:tgtEl>
                                          <p:spTgt spid="6">
                                            <p:graphicEl>
                                              <a:dgm id="{27D21C5E-2AAB-4A73-80BC-8A8107789B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31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D86674-B7FF-4E47-916C-BCE568264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3000"/>
                                        <p:tgtEl>
                                          <p:spTgt spid="6">
                                            <p:graphicEl>
                                              <a:dgm id="{E0D86674-B7FF-4E47-916C-BCE568264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7" presetClass="emph" presetSubtype="0" repeatCount="3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autoRev="1" fill="remove"/>
                                        <p:tgtEl>
                                          <p:spTgt spid="6">
                                            <p:graphicEl>
                                              <a:dgm id="{E9ED97CB-66C3-40DB-BBFC-211B3CE90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1000" autoRev="1" fill="remove"/>
                                        <p:tgtEl>
                                          <p:spTgt spid="6">
                                            <p:graphicEl>
                                              <a:dgm id="{E9ED97CB-66C3-40DB-BBFC-211B3CE90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1000" autoRev="1" fill="remove"/>
                                        <p:tgtEl>
                                          <p:spTgt spid="6">
                                            <p:graphicEl>
                                              <a:dgm id="{E9ED97CB-66C3-40DB-BBFC-211B3CE90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autoRev="1" fill="remove"/>
                                        <p:tgtEl>
                                          <p:spTgt spid="6">
                                            <p:graphicEl>
                                              <a:dgm id="{E9ED97CB-66C3-40DB-BBFC-211B3CE90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mph" presetSubtype="0" repeatCount="3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autoRev="1" fill="remove"/>
                                        <p:tgtEl>
                                          <p:spTgt spid="6">
                                            <p:graphicEl>
                                              <a:dgm id="{B31729D0-6F2F-4414-AA81-76AF51005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0" autoRev="1" fill="remove"/>
                                        <p:tgtEl>
                                          <p:spTgt spid="6">
                                            <p:graphicEl>
                                              <a:dgm id="{B31729D0-6F2F-4414-AA81-76AF51005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1000" autoRev="1" fill="remove"/>
                                        <p:tgtEl>
                                          <p:spTgt spid="6">
                                            <p:graphicEl>
                                              <a:dgm id="{B31729D0-6F2F-4414-AA81-76AF51005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autoRev="1" fill="remove"/>
                                        <p:tgtEl>
                                          <p:spTgt spid="6">
                                            <p:graphicEl>
                                              <a:dgm id="{B31729D0-6F2F-4414-AA81-76AF51005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mph" presetSubtype="0" repeatCount="3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autoRev="1" fill="remove"/>
                                        <p:tgtEl>
                                          <p:spTgt spid="6">
                                            <p:graphicEl>
                                              <a:dgm id="{21396274-E49E-4EFB-ADDF-CB558D1B8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0" autoRev="1" fill="remove"/>
                                        <p:tgtEl>
                                          <p:spTgt spid="6">
                                            <p:graphicEl>
                                              <a:dgm id="{21396274-E49E-4EFB-ADDF-CB558D1B8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1000" autoRev="1" fill="remove"/>
                                        <p:tgtEl>
                                          <p:spTgt spid="6">
                                            <p:graphicEl>
                                              <a:dgm id="{21396274-E49E-4EFB-ADDF-CB558D1B8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autoRev="1" fill="remove"/>
                                        <p:tgtEl>
                                          <p:spTgt spid="6">
                                            <p:graphicEl>
                                              <a:dgm id="{21396274-E49E-4EFB-ADDF-CB558D1B8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mph" presetSubtype="0" repeatCount="3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autoRev="1" fill="remove"/>
                                        <p:tgtEl>
                                          <p:spTgt spid="6">
                                            <p:graphicEl>
                                              <a:dgm id="{A6F779DD-D535-4283-9854-1608C5B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0" autoRev="1" fill="remove"/>
                                        <p:tgtEl>
                                          <p:spTgt spid="6">
                                            <p:graphicEl>
                                              <a:dgm id="{A6F779DD-D535-4283-9854-1608C5B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1000" autoRev="1" fill="remove"/>
                                        <p:tgtEl>
                                          <p:spTgt spid="6">
                                            <p:graphicEl>
                                              <a:dgm id="{A6F779DD-D535-4283-9854-1608C5B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autoRev="1" fill="remove"/>
                                        <p:tgtEl>
                                          <p:spTgt spid="6">
                                            <p:graphicEl>
                                              <a:dgm id="{A6F779DD-D535-4283-9854-1608C5B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mph" presetSubtype="0" repeatCount="3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0" autoRev="1" fill="remove"/>
                                        <p:tgtEl>
                                          <p:spTgt spid="6">
                                            <p:graphicEl>
                                              <a:dgm id="{27D21C5E-2AAB-4A73-80BC-8A8107789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1000" autoRev="1" fill="remove"/>
                                        <p:tgtEl>
                                          <p:spTgt spid="6">
                                            <p:graphicEl>
                                              <a:dgm id="{27D21C5E-2AAB-4A73-80BC-8A8107789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1000" autoRev="1" fill="remove"/>
                                        <p:tgtEl>
                                          <p:spTgt spid="6">
                                            <p:graphicEl>
                                              <a:dgm id="{27D21C5E-2AAB-4A73-80BC-8A8107789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autoRev="1" fill="remove"/>
                                        <p:tgtEl>
                                          <p:spTgt spid="6">
                                            <p:graphicEl>
                                              <a:dgm id="{27D21C5E-2AAB-4A73-80BC-8A8107789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7" presetClass="emph" presetSubtype="0" repeatCount="3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autoRev="1" fill="remove"/>
                                        <p:tgtEl>
                                          <p:spTgt spid="6">
                                            <p:graphicEl>
                                              <a:dgm id="{E0D86674-B7FF-4E47-916C-BCE568264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0" autoRev="1" fill="remove"/>
                                        <p:tgtEl>
                                          <p:spTgt spid="6">
                                            <p:graphicEl>
                                              <a:dgm id="{E0D86674-B7FF-4E47-916C-BCE568264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1000" autoRev="1" fill="remove"/>
                                        <p:tgtEl>
                                          <p:spTgt spid="6">
                                            <p:graphicEl>
                                              <a:dgm id="{E0D86674-B7FF-4E47-916C-BCE568264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autoRev="1" fill="remove"/>
                                        <p:tgtEl>
                                          <p:spTgt spid="6">
                                            <p:graphicEl>
                                              <a:dgm id="{E0D86674-B7FF-4E47-916C-BCE568264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>
        <p:bldSub>
          <a:bldDgm/>
        </p:bldSub>
      </p:bldGraphic>
      <p:bldGraphic spid="6" grpId="2">
        <p:bldSub>
          <a:bldDgm/>
        </p:bldSub>
      </p:bldGraphic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  <a:cs typeface="Calibri" pitchFamily="34" charset="0"/>
              </a:rPr>
              <a:t>Итоговое мероприятие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Cambria" pitchFamily="18" charset="0"/>
              <a:cs typeface="Calibri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>
              <a:solidFill>
                <a:schemeClr val="folHlink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53792597"/>
              </p:ext>
            </p:extLst>
          </p:nvPr>
        </p:nvGraphicFramePr>
        <p:xfrm>
          <a:off x="1547664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  <a:cs typeface="Calibri" pitchFamily="34" charset="0"/>
              </a:rPr>
              <a:t>Литература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b="1" dirty="0" err="1" smtClean="0">
                <a:solidFill>
                  <a:schemeClr val="accent5">
                    <a:lumMod val="90000"/>
                  </a:schemeClr>
                </a:solidFill>
                <a:latin typeface="Cambria" pitchFamily="18" charset="0"/>
                <a:cs typeface="Calibri" pitchFamily="34" charset="0"/>
              </a:rPr>
              <a:t>Аромштам</a:t>
            </a:r>
            <a:r>
              <a:rPr lang="ru-RU" sz="2000" b="1" dirty="0" smtClean="0">
                <a:solidFill>
                  <a:schemeClr val="accent5">
                    <a:lumMod val="90000"/>
                  </a:schemeClr>
                </a:solidFill>
                <a:latin typeface="Cambria" pitchFamily="18" charset="0"/>
                <a:cs typeface="Calibri" pitchFamily="34" charset="0"/>
              </a:rPr>
              <a:t> М.С. Дом, в котором живёт малыш. – Ярославль, 2001.</a:t>
            </a:r>
          </a:p>
          <a:p>
            <a:pPr lvl="0"/>
            <a:r>
              <a:rPr lang="ru-RU" sz="2000" b="1" dirty="0" smtClean="0">
                <a:solidFill>
                  <a:schemeClr val="accent5">
                    <a:lumMod val="90000"/>
                  </a:schemeClr>
                </a:solidFill>
                <a:latin typeface="Cambria" pitchFamily="18" charset="0"/>
                <a:cs typeface="Calibri" pitchFamily="34" charset="0"/>
              </a:rPr>
              <a:t>Давидович Л.Р., Резниченко Т.С. ребёнок плохо говорит? Почему? Что делать? – М., 2005.</a:t>
            </a:r>
          </a:p>
          <a:p>
            <a:pPr lvl="0"/>
            <a:r>
              <a:rPr lang="ru-RU" sz="2000" b="1" dirty="0" smtClean="0">
                <a:solidFill>
                  <a:schemeClr val="accent5">
                    <a:lumMod val="90000"/>
                  </a:schemeClr>
                </a:solidFill>
                <a:latin typeface="Cambria" pitchFamily="18" charset="0"/>
                <a:cs typeface="Calibri" pitchFamily="34" charset="0"/>
              </a:rPr>
              <a:t>Евдокимова Е.С. Педагогическая поддержка семьи в воспитании дошкольника. – М.,2005.</a:t>
            </a:r>
          </a:p>
          <a:p>
            <a:pPr lvl="0"/>
            <a:r>
              <a:rPr lang="ru-RU" sz="2000" b="1" dirty="0" err="1" smtClean="0">
                <a:solidFill>
                  <a:schemeClr val="accent5">
                    <a:lumMod val="90000"/>
                  </a:schemeClr>
                </a:solidFill>
                <a:latin typeface="Cambria" pitchFamily="18" charset="0"/>
                <a:cs typeface="Calibri" pitchFamily="34" charset="0"/>
              </a:rPr>
              <a:t>Ермакович</a:t>
            </a:r>
            <a:r>
              <a:rPr lang="ru-RU" sz="2000" b="1" dirty="0" smtClean="0">
                <a:solidFill>
                  <a:schemeClr val="accent5">
                    <a:lumMod val="90000"/>
                  </a:schemeClr>
                </a:solidFill>
                <a:latin typeface="Cambria" pitchFamily="18" charset="0"/>
                <a:cs typeface="Calibri" pitchFamily="34" charset="0"/>
              </a:rPr>
              <a:t> В.Д. Детский сад и родители в едином понимании. – Тольятти, 2001.</a:t>
            </a:r>
          </a:p>
          <a:p>
            <a:pPr lvl="0"/>
            <a:r>
              <a:rPr lang="ru-RU" sz="2000" b="1" dirty="0" smtClean="0">
                <a:solidFill>
                  <a:schemeClr val="accent5">
                    <a:lumMod val="90000"/>
                  </a:schemeClr>
                </a:solidFill>
                <a:latin typeface="Cambria" pitchFamily="18" charset="0"/>
                <a:cs typeface="Calibri" pitchFamily="34" charset="0"/>
              </a:rPr>
              <a:t>Фомичёва М.Ф. Воспитание у детей правильного произношения. – М., 1989.</a:t>
            </a:r>
          </a:p>
          <a:p>
            <a:pPr lvl="0"/>
            <a:r>
              <a:rPr lang="ru-RU" sz="2000" b="1" dirty="0" err="1" smtClean="0">
                <a:solidFill>
                  <a:schemeClr val="accent5">
                    <a:lumMod val="90000"/>
                  </a:schemeClr>
                </a:solidFill>
                <a:latin typeface="Cambria" pitchFamily="18" charset="0"/>
                <a:cs typeface="Calibri" pitchFamily="34" charset="0"/>
              </a:rPr>
              <a:t>Ястребова</a:t>
            </a:r>
            <a:r>
              <a:rPr lang="ru-RU" sz="2000" b="1" dirty="0" smtClean="0">
                <a:solidFill>
                  <a:schemeClr val="accent5">
                    <a:lumMod val="90000"/>
                  </a:schemeClr>
                </a:solidFill>
                <a:latin typeface="Cambria" pitchFamily="18" charset="0"/>
                <a:cs typeface="Calibri" pitchFamily="34" charset="0"/>
              </a:rPr>
              <a:t> А.В., Лазаренко О.И. Хочу в школу. – М., 1999.</a:t>
            </a:r>
            <a:endParaRPr lang="ru-RU" sz="2000" b="1" dirty="0">
              <a:solidFill>
                <a:schemeClr val="accent5">
                  <a:lumMod val="90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14:prism isContent="1" isInverted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  <a:cs typeface="Calibri" pitchFamily="34" charset="0"/>
              </a:rPr>
              <a:t>СПАСИБО ЗА ВНИМАНИЕ!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  <a:latin typeface="Cambria" pitchFamily="18" charset="0"/>
                <a:cs typeface="Calibri" pitchFamily="34" charset="0"/>
              </a:rPr>
              <a:t>Доверяйте родителям, создавайте условия для их активного участия в воспитании и обучении ребёнка, прислушивайтесь к родителям, будьте терпеливы и корректны, уверены и последовательны.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:randomBar dir="vert"/>
      </p:transition>
    </mc:Choice>
    <mc:Fallback xmlns="">
      <p:transition spd="slow" advClick="0" advTm="10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3908" y="476672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ЦЕЛИ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2000" y="1412776"/>
            <a:ext cx="5760000" cy="71508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Cambria" pitchFamily="18" charset="0"/>
                <a:cs typeface="Calibri" pitchFamily="34" charset="0"/>
              </a:rPr>
              <a:t>Заручиться поддержкой родителей, приобщить их к проблемам своих детей.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2000" y="2348880"/>
            <a:ext cx="5760000" cy="720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Cambria" pitchFamily="18" charset="0"/>
                <a:cs typeface="Calibri" pitchFamily="34" charset="0"/>
              </a:rPr>
              <a:t>Создать условия для активного участия родителей в воспитании и обучении ребёнка.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2000" y="3284984"/>
            <a:ext cx="5760000" cy="720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Cambria" pitchFamily="18" charset="0"/>
                <a:cs typeface="Calibri" pitchFamily="34" charset="0"/>
              </a:rPr>
              <a:t>Помочь близким взрослым создать комфортную для развития ребёнка семейную среду.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2000" y="4221088"/>
            <a:ext cx="5760000" cy="10215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Cambria" pitchFamily="18" charset="0"/>
                <a:cs typeface="Calibri" pitchFamily="34" charset="0"/>
              </a:rPr>
              <a:t>Оказать родителям квалифицированную помощь, повышать их компетентность в вопросах речевого развития ребёнка.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2000" y="5489984"/>
            <a:ext cx="5760000" cy="720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Cambria" pitchFamily="18" charset="0"/>
                <a:cs typeface="Calibri" pitchFamily="34" charset="0"/>
              </a:rPr>
              <a:t>Формировать адекватные взаимоотношения между взрослыми и их детьми.</a:t>
            </a:r>
          </a:p>
        </p:txBody>
      </p:sp>
    </p:spTree>
    <p:extLst>
      <p:ext uri="{BB962C8B-B14F-4D97-AF65-F5344CB8AC3E}">
        <p14:creationId xmlns:p14="http://schemas.microsoft.com/office/powerpoint/2010/main" val="904366845"/>
      </p:ext>
    </p:extLst>
  </p:cSld>
  <p:clrMapOvr>
    <a:masterClrMapping/>
  </p:clrMapOvr>
  <p:transition spd="slow" advClick="0" advTm="2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7814" y="476672"/>
            <a:ext cx="3348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  <a:cs typeface="Calibri" pitchFamily="34" charset="0"/>
              </a:rPr>
              <a:t>ПРИНЦИПЫ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2000" y="1412776"/>
            <a:ext cx="5040000" cy="36933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b="1" cap="all" dirty="0">
                <a:ln w="3175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Calibri" pitchFamily="34" charset="0"/>
              </a:rPr>
              <a:t>Систематичность проведения работы</a:t>
            </a:r>
            <a:endParaRPr lang="ru-RU" b="1" cap="all" dirty="0">
              <a:ln w="3175" cmpd="sng">
                <a:solidFill>
                  <a:srgbClr val="0070C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355976" y="1782108"/>
            <a:ext cx="432048" cy="422756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98000" y="2251367"/>
            <a:ext cx="5148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Calibri" pitchFamily="34" charset="0"/>
              </a:rPr>
              <a:t>Ориентированность на </a:t>
            </a:r>
            <a:r>
              <a:rPr lang="ru-RU" b="1" cap="all" dirty="0">
                <a:ln w="317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Calibri" pitchFamily="34" charset="0"/>
              </a:rPr>
              <a:t>конечную</a:t>
            </a:r>
            <a:r>
              <a:rPr lang="ru-RU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Calibri" pitchFamily="34" charset="0"/>
              </a:rPr>
              <a:t> цель</a:t>
            </a:r>
            <a:endParaRPr lang="ru-RU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355976" y="2626460"/>
            <a:ext cx="432048" cy="422756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052000" y="3070121"/>
            <a:ext cx="50400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  <a:cs typeface="Calibri" pitchFamily="34" charset="0"/>
              </a:rPr>
              <a:t>Целевое планирование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8816" y="3892987"/>
            <a:ext cx="5886368" cy="92333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Calibri" pitchFamily="34" charset="0"/>
              </a:rPr>
              <a:t>Учёт родительских социально-психологических установок и их коррекция в ходе </a:t>
            </a:r>
            <a:r>
              <a:rPr lang="ru-RU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Calibri" pitchFamily="34" charset="0"/>
              </a:rPr>
              <a:t>взаимодействия</a:t>
            </a:r>
            <a:endParaRPr lang="ru-RU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366862" y="3470231"/>
            <a:ext cx="432048" cy="422756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03648" y="5281828"/>
            <a:ext cx="633670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Calibri" pitchFamily="34" charset="0"/>
              </a:rPr>
              <a:t>Учёт особенностей функционирования и знание типологии данной </a:t>
            </a:r>
            <a:r>
              <a:rPr lang="ru-RU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Calibri" pitchFamily="34" charset="0"/>
              </a:rPr>
              <a:t>семьи</a:t>
            </a:r>
            <a:endParaRPr lang="ru-RU" sz="16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366862" y="4816317"/>
            <a:ext cx="432048" cy="422756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618630"/>
      </p:ext>
    </p:extLst>
  </p:cSld>
  <p:clrMapOvr>
    <a:masterClrMapping/>
  </p:clrMapOvr>
  <p:transition spd="slow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4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24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24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11" grpId="0" animBg="1"/>
      <p:bldP spid="11" grpId="1" animBg="1"/>
      <p:bldP spid="3" grpId="0" animBg="1"/>
      <p:bldP spid="4" grpId="0" animBg="1"/>
      <p:bldP spid="10" grpId="0" animBg="1"/>
      <p:bldP spid="10" grpId="1" animBg="1"/>
      <p:bldP spid="5" grpId="0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  <a:cs typeface="Calibri" pitchFamily="34" charset="0"/>
              </a:rPr>
              <a:t>ТИП ПРОЕКТА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Cambria" pitchFamily="18" charset="0"/>
              <a:cs typeface="Calibri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18749903"/>
              </p:ext>
            </p:extLst>
          </p:nvPr>
        </p:nvGraphicFramePr>
        <p:xfrm>
          <a:off x="1547664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doors dir="vert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3227525"/>
            <a:ext cx="2491856" cy="1753528"/>
          </a:xfrm>
          <a:prstGeom prst="roundRect">
            <a:avLst>
              <a:gd name="adj" fmla="val 11139"/>
            </a:avLst>
          </a:prstGeom>
          <a:blipFill rotWithShape="0">
            <a:blip r:embed="rId2" cstate="print"/>
            <a:stretch>
              <a:fillRect/>
            </a:stretch>
          </a:blipFill>
          <a:ln>
            <a:solidFill>
              <a:srgbClr val="00206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Рисунок 6" descr="C:\Users\Елена\Desktop\фото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48" b="23659"/>
          <a:stretch/>
        </p:blipFill>
        <p:spPr bwMode="auto">
          <a:xfrm>
            <a:off x="4455469" y="260648"/>
            <a:ext cx="1512168" cy="2100233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101_1114.JPG"/>
          <p:cNvPicPr>
            <a:picLocks noChangeAspect="1"/>
          </p:cNvPicPr>
          <p:nvPr/>
        </p:nvPicPr>
        <p:blipFill>
          <a:blip r:embed="rId4" cstate="print"/>
          <a:srcRect l="34895" t="21560" b="15576"/>
          <a:stretch>
            <a:fillRect/>
          </a:stretch>
        </p:blipFill>
        <p:spPr>
          <a:xfrm>
            <a:off x="6516215" y="3789040"/>
            <a:ext cx="2435836" cy="1764000"/>
          </a:xfrm>
          <a:prstGeom prst="roundRect">
            <a:avLst/>
          </a:prstGeom>
          <a:solidFill>
            <a:srgbClr val="FFFFFF"/>
          </a:solidFill>
          <a:ln w="9525" cap="sq">
            <a:solidFill>
              <a:srgbClr val="002060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40379196"/>
              </p:ext>
            </p:extLst>
          </p:nvPr>
        </p:nvGraphicFramePr>
        <p:xfrm>
          <a:off x="395536" y="76470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3000">
        <p14:doors dir="vert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0085" y="274638"/>
            <a:ext cx="9304171" cy="1143000"/>
          </a:xfrm>
        </p:spPr>
        <p:txBody>
          <a:bodyPr/>
          <a:lstStyle/>
          <a:p>
            <a:r>
              <a:rPr lang="ru-RU" sz="2800" dirty="0" smtClean="0"/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  <a:cs typeface="Calibri" pitchFamily="34" charset="0"/>
              </a:rPr>
              <a:t>ПЕРСПЕКТИВНЫЙ ПЛАН ВЗАИМОДЕЙСТВИЯ 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  <a:cs typeface="Calibri" pitchFamily="34" charset="0"/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  <a:cs typeface="Calibri" pitchFamily="34" charset="0"/>
              </a:rPr>
              <a:t>С РОДИТЕЛЯМИ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Cambria" pitchFamily="18" charset="0"/>
              <a:cs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610541"/>
              </p:ext>
            </p:extLst>
          </p:nvPr>
        </p:nvGraphicFramePr>
        <p:xfrm>
          <a:off x="610053" y="1274786"/>
          <a:ext cx="7922388" cy="548691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41100"/>
                <a:gridCol w="2128524"/>
                <a:gridCol w="3341379"/>
                <a:gridCol w="1711385"/>
              </a:tblGrid>
              <a:tr h="375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Месяц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Тема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Формы проведения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Участники и ответственные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1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август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День открытых дверей «Здравствуйте, мы вас ждали!»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Знакомство с развивающей средой детского сада. Анкетирование родителей.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Руководитель ДОУ, учитель – логопед, воспитатели, родители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1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сентябрь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«Отчего язык трудиться не привык?»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Индивидуальные беседы по результатам психолого-педагогического и логопедического обследования.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Учитель – логопед, воспитатели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1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октябрь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«Дышим правильно – говорим легко!»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Совместный тренинг для родителей и детей по обучению дыхательной гимнастике и развитию речевого дыхания.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Музыкальный руководитель, учитель – логопед, воспитатели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8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ноябрь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«Научите меня говорить правильно!»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Занятие-консультация с элементами игры по проведению артикуляционной гимнастики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Учитель – логопед, воспитатели, родители.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8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декабрь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«Поговори со мною, мама!»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«Круглый стол». Обмен опытом родителей: домашние уроки по заданию логопеда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Родители, учитель - логопед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1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январь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«Динамика и пути дальнейшей коррекционно-развивающей работы»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Родительская встреча по результатам коррекционно-развивающей работы за полугодие.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Учитель – логопед, воспитатели, родители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8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февраль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«Путешествие в Страну пальчиковых игр»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Семинар – практикум по развитию мелкой моторики. 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Родители, воспитатели, учитель – логопед.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1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март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Развивающий массаж «Озорные мишки»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Семинар – практикум по обучению приёмам массажа. Система оздоровления детей.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Медицинская сестра, воспитатели, учитель – логопед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1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апрель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«День рождения звука С»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Совместное развлечение для детей и родителей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Музыкальный руководитель, учитель – логопед, воспитатели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5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май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«Наши успехи»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Родительская встреча по итогам коррекционно-развивающей работы с детьми.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Родители, педагоги ДОУ</a:t>
                      </a:r>
                      <a:endParaRPr lang="ru-RU" sz="1100" dirty="0">
                        <a:solidFill>
                          <a:srgbClr val="FFFF00"/>
                        </a:solidFill>
                        <a:latin typeface="Cambria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2946" marR="429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7621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0">
        <p:split orient="vert"/>
      </p:transition>
    </mc:Choice>
    <mc:Fallback xmlns="">
      <p:transition spd="slow" advTm="2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564" y="69269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  <a:cs typeface="Calibri" pitchFamily="34" charset="0"/>
              </a:rPr>
              <a:t>ТРАДИЦИОННЫЕ ФОРМЫ РАБОТЫ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70080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03477"/>
            <a:ext cx="2160000" cy="715089"/>
          </a:xfrm>
          <a:prstGeom prst="round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b="1" cap="all" dirty="0">
                <a:ln w="90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Родительские встречи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2000" y="1911314"/>
            <a:ext cx="2160000" cy="408623"/>
          </a:xfrm>
          <a:prstGeom prst="round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b="1" cap="all" dirty="0">
                <a:ln w="90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Консультации</a:t>
            </a:r>
            <a:endParaRPr lang="ru-RU" b="1" cap="all" dirty="0">
              <a:ln w="9000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1956711"/>
            <a:ext cx="2160000" cy="408623"/>
          </a:xfrm>
          <a:prstGeom prst="round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b="1" cap="all" dirty="0">
                <a:ln w="90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Беседы</a:t>
            </a:r>
            <a:r>
              <a:rPr lang="ru-RU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4552" y="2605660"/>
            <a:ext cx="3414896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918" y="2605660"/>
            <a:ext cx="2338322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101_128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2636912"/>
            <a:ext cx="2448272" cy="19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0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gallery dir="l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  <a:cs typeface="Calibri" pitchFamily="34" charset="0"/>
              </a:rPr>
              <a:t>Новые формы работы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Cambria" pitchFamily="18" charset="0"/>
              <a:cs typeface="Calibri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923617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prism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  <a:cs typeface="Calibri" pitchFamily="34" charset="0"/>
              </a:rPr>
              <a:t>Совместный проект родителей и детей, логопеда 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  <a:cs typeface="Calibri" pitchFamily="34" charset="0"/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  <a:cs typeface="Calibri" pitchFamily="34" charset="0"/>
              </a:rPr>
              <a:t>и воспитателей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  <a:cs typeface="Calibri" pitchFamily="34" charset="0"/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  <a:cs typeface="Calibri" pitchFamily="34" charset="0"/>
              </a:rPr>
              <a:t>«Подружимся с язычком»</a:t>
            </a:r>
            <a:endParaRPr lang="ru-RU" sz="2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24944"/>
            <a:ext cx="4320000" cy="324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97"/>
          <a:stretch/>
        </p:blipFill>
        <p:spPr>
          <a:xfrm>
            <a:off x="2259273" y="2924944"/>
            <a:ext cx="4625455" cy="324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878073" y="1844824"/>
            <a:ext cx="5387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accent5">
                    <a:lumMod val="90000"/>
                  </a:schemeClr>
                </a:solidFill>
                <a:latin typeface="Cambria" pitchFamily="18" charset="0"/>
                <a:cs typeface="Calibri" pitchFamily="34" charset="0"/>
              </a:rPr>
              <a:t>Занятие – консультация для родителей по проведению артикуляционной гимнастики «Зачем язычку делать зарядку?»</a:t>
            </a:r>
            <a:endParaRPr lang="ru-RU" dirty="0">
              <a:solidFill>
                <a:schemeClr val="accent5">
                  <a:lumMod val="90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  <p:pic>
        <p:nvPicPr>
          <p:cNvPr id="18" name="Рисунок 17" descr="101_12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6000" y="2708920"/>
            <a:ext cx="4992000" cy="374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511660" y="1844824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accent5">
                    <a:lumMod val="90000"/>
                  </a:schemeClr>
                </a:solidFill>
                <a:latin typeface="Cambria" pitchFamily="18" charset="0"/>
                <a:cs typeface="Calibri" pitchFamily="34" charset="0"/>
              </a:rPr>
              <a:t>Совместное занятие для детей и родителей  с использованием </a:t>
            </a:r>
            <a:r>
              <a:rPr lang="ru-RU" b="1" dirty="0" err="1">
                <a:solidFill>
                  <a:schemeClr val="accent5">
                    <a:lumMod val="90000"/>
                  </a:schemeClr>
                </a:solidFill>
                <a:latin typeface="Cambria" pitchFamily="18" charset="0"/>
                <a:cs typeface="Calibri" pitchFamily="34" charset="0"/>
              </a:rPr>
              <a:t>биоэнергопластики</a:t>
            </a:r>
            <a:r>
              <a:rPr lang="ru-RU" b="1" dirty="0">
                <a:solidFill>
                  <a:schemeClr val="accent5">
                    <a:lumMod val="90000"/>
                  </a:schemeClr>
                </a:solidFill>
                <a:latin typeface="Cambria" pitchFamily="18" charset="0"/>
                <a:cs typeface="Calibri" pitchFamily="34" charset="0"/>
              </a:rPr>
              <a:t> «Поиграй со мной!»</a:t>
            </a:r>
            <a:endParaRPr lang="ru-RU" dirty="0">
              <a:solidFill>
                <a:schemeClr val="accent5">
                  <a:lumMod val="90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1640" y="1772816"/>
            <a:ext cx="6480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5">
                    <a:lumMod val="90000"/>
                  </a:schemeClr>
                </a:solidFill>
                <a:latin typeface="Cambria" pitchFamily="18" charset="0"/>
                <a:cs typeface="Calibri" pitchFamily="34" charset="0"/>
              </a:rPr>
              <a:t>Совместное занятие для детей и родителей «Поможем Буратино заговорить!»</a:t>
            </a:r>
            <a:endParaRPr lang="ru-RU" dirty="0">
              <a:solidFill>
                <a:schemeClr val="accent5">
                  <a:lumMod val="90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98222" y="1844824"/>
            <a:ext cx="6147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5">
                    <a:lumMod val="90000"/>
                  </a:schemeClr>
                </a:solidFill>
                <a:latin typeface="Cambria" pitchFamily="18" charset="0"/>
                <a:cs typeface="Calibri" pitchFamily="34" charset="0"/>
              </a:rPr>
              <a:t>Совместное занятие для детей и родителей «Самомассаж языка»</a:t>
            </a:r>
            <a:endParaRPr lang="ru-RU" dirty="0">
              <a:solidFill>
                <a:schemeClr val="accent5">
                  <a:lumMod val="90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  <p:pic>
        <p:nvPicPr>
          <p:cNvPr id="20" name="Рисунок 19" descr="101_128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304" y="2636912"/>
            <a:ext cx="5088000" cy="381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0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000">
        <p14:window dir="vert"/>
      </p:transition>
    </mc:Choice>
    <mc:Fallback xmlns="">
      <p:transition spd="slow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45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45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855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55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9750"/>
                            </p:stCondLst>
                            <p:childTnLst>
                              <p:par>
                                <p:cTn id="77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theme/theme1.xml><?xml version="1.0" encoding="utf-8"?>
<a:theme xmlns:a="http://schemas.openxmlformats.org/drawingml/2006/main" name="Контакт">
  <a:themeElements>
    <a:clrScheme name="Общ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бщ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щ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</TotalTime>
  <Words>698</Words>
  <Application>Microsoft Office PowerPoint</Application>
  <PresentationFormat>Экран (4:3)</PresentationFormat>
  <Paragraphs>107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</vt:lpstr>
      <vt:lpstr>Контакт</vt:lpstr>
      <vt:lpstr>Личностно-ориентированные формы взаимодействия логопеда с родителями и детьми,  имеющими нарушения речи</vt:lpstr>
      <vt:lpstr>Презентация PowerPoint</vt:lpstr>
      <vt:lpstr>Презентация PowerPoint</vt:lpstr>
      <vt:lpstr>ТИП ПРОЕКТА</vt:lpstr>
      <vt:lpstr>Презентация PowerPoint</vt:lpstr>
      <vt:lpstr> ПЕРСПЕКТИВНЫЙ ПЛАН ВЗАИМОДЕЙСТВИЯ  С РОДИТЕЛЯМИ</vt:lpstr>
      <vt:lpstr>Презентация PowerPoint</vt:lpstr>
      <vt:lpstr>Новые формы работы</vt:lpstr>
      <vt:lpstr>Презентация PowerPoint</vt:lpstr>
      <vt:lpstr>ЗАДАЧИ</vt:lpstr>
      <vt:lpstr> Ожидаемый результат </vt:lpstr>
      <vt:lpstr>Итоговое мероприятие</vt:lpstr>
      <vt:lpstr>Литература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Home</cp:lastModifiedBy>
  <cp:revision>75</cp:revision>
  <dcterms:created xsi:type="dcterms:W3CDTF">2013-01-22T10:26:27Z</dcterms:created>
  <dcterms:modified xsi:type="dcterms:W3CDTF">2015-01-14T16:17:30Z</dcterms:modified>
</cp:coreProperties>
</file>