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Лад\сказка о царе салтане картинки\12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6165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5072074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открытого занятия  из цикла</a:t>
            </a:r>
          </a:p>
          <a:p>
            <a:pPr algn="ctr"/>
            <a:r>
              <a:rPr lang="ru-RU" dirty="0" smtClean="0"/>
              <a:t>«Сказка в творчестве русских композиторов».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Музыкальный руководитель </a:t>
            </a:r>
          </a:p>
          <a:p>
            <a:pPr algn="r"/>
            <a:r>
              <a:rPr lang="ru-RU" dirty="0" smtClean="0"/>
              <a:t>МБДОУ №9  Крыловский район</a:t>
            </a:r>
          </a:p>
          <a:p>
            <a:pPr algn="ctr"/>
            <a:r>
              <a:rPr lang="ru-RU" dirty="0" smtClean="0"/>
              <a:t>                                      Шумакова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6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143512"/>
            <a:ext cx="2857520" cy="1714488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Море вздуется бурливо,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Закипит, подымет вой,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Хлынет на берег пустой,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Разольется в шумном беге,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И очутятся на бреге,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В чешуе, как жар горя,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5214950"/>
            <a:ext cx="282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Тридцать три богатыря,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красавцы удалые,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Великаны молодые,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равны, как на подбор,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 ними дядька  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Черномор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9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4643446"/>
            <a:ext cx="34908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Вот идет молва правдива: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 морем царевна есть,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Что не можно глаз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отвесть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Днем свет божий затмевает,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Ночью землю освещает,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Месяц под косой блестит,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во лбу звезда горит.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78632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сама-то величава,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Выплывает, будто пава;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как речь-то говорит,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Словно реченька журчит.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Молвить можно справедливо,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Это диво, так уж диво».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0030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8604"/>
            <a:ext cx="3929089" cy="5429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0900" y="5857891"/>
            <a:ext cx="50387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70" b="1" i="1" dirty="0" smtClean="0">
              <a:solidFill>
                <a:srgbClr val="4F81BD">
                  <a:lumMod val="75000"/>
                </a:srgbClr>
              </a:solidFill>
              <a:latin typeface="Tahom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70" b="1" i="1" dirty="0" smtClean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70" b="1" i="1" dirty="0" smtClean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imes New Roman" pitchFamily="18" charset="0"/>
                <a:cs typeface="Times New Roman" pitchFamily="18" charset="0"/>
              </a:rPr>
              <a:t>Что за прелесть эти сказки!»  </a:t>
            </a:r>
            <a:endParaRPr lang="ru-RU" sz="2070" b="1" i="1" dirty="0" smtClean="0">
              <a:solidFill>
                <a:srgbClr val="4F81BD">
                  <a:lumMod val="75000"/>
                </a:srgbClr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413" y="324433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 А.С.Пушкин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92919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 А.С.Пушкин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357166"/>
            <a:ext cx="4786313" cy="6000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4974656"/>
            <a:ext cx="2786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А.С.Пушкин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ртрет Р-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3743325" cy="41767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714884"/>
            <a:ext cx="5429288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 Н.А.Римский - Корсаков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4786322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Словно горькая девица,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Плачет, бьется в ней царица;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 растет ребенок там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Не по дням, а по часам.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cs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6858048" cy="4429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8072470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7207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 синем небе звезды блещут,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 синем море волны хлещут;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Туча по небу идет,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Бочка по морю плывет.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s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8604"/>
            <a:ext cx="5824266" cy="4400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35782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Видно, на море не тихо;</a:t>
            </a:r>
          </a:p>
          <a:p>
            <a:r>
              <a:rPr lang="ru-RU" dirty="0" smtClean="0"/>
              <a:t>Смотрит – видит дело лихо: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6000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Бьётся лебедь средь зыбей,</a:t>
            </a:r>
          </a:p>
          <a:p>
            <a:r>
              <a:rPr lang="ru-RU" dirty="0" smtClean="0"/>
              <a:t>Коршун носится над ней.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5357826"/>
            <a:ext cx="319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Ты, царевич, мой спаситель,</a:t>
            </a:r>
          </a:p>
          <a:p>
            <a:r>
              <a:rPr lang="ru-RU" dirty="0" smtClean="0"/>
              <a:t>Мой могучий избавитель.</a:t>
            </a:r>
          </a:p>
          <a:p>
            <a:r>
              <a:rPr lang="ru-RU" dirty="0" smtClean="0"/>
              <a:t>Отплачу тебе добром, </a:t>
            </a:r>
          </a:p>
          <a:p>
            <a:r>
              <a:rPr lang="ru-RU" dirty="0" smtClean="0"/>
              <a:t>Сослужу тебе потом.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7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 дивясь, перед собой                         И </a:t>
            </a:r>
            <a:r>
              <a:rPr lang="ru-RU" dirty="0" smtClean="0"/>
              <a:t>за белыми </a:t>
            </a:r>
            <a:r>
              <a:rPr lang="ru-RU" dirty="0" smtClean="0"/>
              <a:t>стенами</a:t>
            </a:r>
          </a:p>
          <a:p>
            <a:r>
              <a:rPr lang="ru-RU" dirty="0" smtClean="0"/>
              <a:t>Видит город он большой,                   Блещут маковки церквей</a:t>
            </a:r>
          </a:p>
          <a:p>
            <a:r>
              <a:rPr lang="ru-RU" dirty="0" smtClean="0"/>
              <a:t>Стены с частыми зубцами,                  И святых монастырей.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9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>
          <a:xfrm>
            <a:off x="4857752" y="357166"/>
            <a:ext cx="2556640" cy="2428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5367338"/>
            <a:ext cx="3429024" cy="12049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</a:rPr>
              <a:t>Лебедь князю: «Вот в чём горе!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</a:rPr>
              <a:t>Ну, послушай:  хочешь в море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</a:rPr>
              <a:t>Полететь за кораблём?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 Math" pitchFamily="18" charset="0"/>
              </a:rPr>
              <a:t>Будь же, князь. Ты…….</a:t>
            </a:r>
            <a:endParaRPr lang="ru-RU" b="1" dirty="0">
              <a:solidFill>
                <a:srgbClr val="002060"/>
              </a:solidFill>
              <a:latin typeface="Cambria Math" pitchFamily="18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7" y="1928802"/>
            <a:ext cx="2809863" cy="21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preview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357562"/>
            <a:ext cx="2200275" cy="1647825"/>
          </a:xfrm>
          <a:prstGeom prst="rect">
            <a:avLst/>
          </a:prstGeom>
        </p:spPr>
      </p:pic>
      <p:pic>
        <p:nvPicPr>
          <p:cNvPr id="8" name="Рисунок 7" descr="cs1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785794"/>
            <a:ext cx="4214843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7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>
          <a:xfrm>
            <a:off x="1792288" y="612775"/>
            <a:ext cx="5486400" cy="4602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429264"/>
            <a:ext cx="2643206" cy="142873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Ветер на море гуляет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кораблик подгоняет;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Он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бежит себе в волнах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раздутых парусах.</a:t>
            </a:r>
          </a:p>
          <a:p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429264"/>
            <a:ext cx="252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Корабельщики дивятся,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кораблике толпятся,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знакомом острову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Чудо видят наяву: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>
          <a:xfrm>
            <a:off x="1000100" y="571480"/>
            <a:ext cx="6357982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3714776" cy="12049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свете ж вот какое чудо: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Знайте, вот что не безделка: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Ель в лесу, под елью белка,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Белка песенки поет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орешки всё грызет,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357826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орешки не простые,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Всё скорлупки золотые,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Ядра — чистый  изумруд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Вот что чудом-то зовут»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380</Words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2013-02-05T20:52:34Z</dcterms:modified>
</cp:coreProperties>
</file>