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5" r:id="rId5"/>
    <p:sldId id="263" r:id="rId6"/>
    <p:sldId id="259" r:id="rId7"/>
    <p:sldId id="260" r:id="rId8"/>
    <p:sldId id="261" r:id="rId9"/>
    <p:sldId id="262" r:id="rId10"/>
    <p:sldId id="266" r:id="rId11"/>
    <p:sldId id="270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6050" y="2000240"/>
            <a:ext cx="5772136" cy="4000528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Адаптация ребенка </a:t>
            </a:r>
            <a:b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детскому саду</a:t>
            </a:r>
            <a:endParaRPr lang="ru-RU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488" y="285728"/>
            <a:ext cx="5715040" cy="1428760"/>
          </a:xfrm>
        </p:spPr>
        <p:txBody>
          <a:bodyPr>
            <a:normAutofit/>
          </a:bodyPr>
          <a:lstStyle/>
          <a:p>
            <a:r>
              <a:rPr lang="ru-RU" dirty="0" smtClean="0"/>
              <a:t>муниципальное бюджетное дошкольное образовательное учреждение центр развития ребенка – детский сад «Уголек»</a:t>
            </a:r>
            <a:endParaRPr lang="ru-RU" dirty="0"/>
          </a:p>
        </p:txBody>
      </p:sp>
      <p:pic>
        <p:nvPicPr>
          <p:cNvPr id="5" name="Рисунок 4" descr="091d399eef949499cda8a387ba3f6a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89014" cy="2266290"/>
          </a:xfrm>
          <a:prstGeom prst="rect">
            <a:avLst/>
          </a:prstGeom>
        </p:spPr>
      </p:pic>
      <p:pic>
        <p:nvPicPr>
          <p:cNvPr id="7" name="Рисунок 6" descr="091dcef1d9ab13caed18122f41d5157b.jpg"/>
          <p:cNvPicPr>
            <a:picLocks noChangeAspect="1"/>
          </p:cNvPicPr>
          <p:nvPr/>
        </p:nvPicPr>
        <p:blipFill>
          <a:blip r:embed="rId4"/>
          <a:srcRect l="12151" r="13618"/>
          <a:stretch>
            <a:fillRect/>
          </a:stretch>
        </p:blipFill>
        <p:spPr>
          <a:xfrm>
            <a:off x="0" y="4302000"/>
            <a:ext cx="2925636" cy="2556000"/>
          </a:xfrm>
          <a:prstGeom prst="rect">
            <a:avLst/>
          </a:prstGeom>
        </p:spPr>
      </p:pic>
      <p:pic>
        <p:nvPicPr>
          <p:cNvPr id="6" name="Рисунок 5" descr="091d285144cdb4739942b4fc39bbef8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14554"/>
            <a:ext cx="2886195" cy="2232000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3071802" y="6286520"/>
            <a:ext cx="5715040" cy="428628"/>
          </a:xfrm>
          <a:prstGeom prst="rect">
            <a:avLst/>
          </a:prstGeom>
        </p:spPr>
        <p:txBody>
          <a:bodyPr vert="horz" lIns="45720" tIns="0" rIns="45720" bIns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Педагог-психолог Смертина Н.В.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7929618" cy="1368412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31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Адаптационный период у детей может сопровождаться различными негативными сдвигами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7715304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физиологическом и психологическом плане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температуры и давления; уменьшение веса, временная остановка роста; снижение иммунитета, увеличение количества простудных заболеваний; увеличение нервозности; ухудшение сна; падение уровня речевой активности, сокращение словарного запаса; временно останавливается умственное развитие, может произойти своеобразный возврат в более ранний возраст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7858180" cy="11430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31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Адаптационный период у детей может сопровождаться различными негативными сдвигами.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757242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i="1" dirty="0" smtClean="0"/>
              <a:t>В </a:t>
            </a:r>
            <a:r>
              <a:rPr lang="ru-RU" sz="3200" b="1" i="1" dirty="0"/>
              <a:t>поведенческом плане: упрямство, грубость, дерзость, неуважительное отношение к взрослым, лживость, лень </a:t>
            </a:r>
            <a:r>
              <a:rPr lang="ru-RU" sz="3200" dirty="0"/>
              <a:t>(своеобразный протест, желание обратить на себя внимание</a:t>
            </a:r>
            <a:r>
              <a:rPr lang="ru-RU" sz="3200" dirty="0" smtClean="0"/>
              <a:t>).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072462" cy="1071546"/>
          </a:xfrm>
        </p:spPr>
        <p:txBody>
          <a:bodyPr anchor="ctr">
            <a:no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помочь ребенку быстрее привыкнуть к детскому саду?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8072462" cy="564360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Старайтесь не нервничать, не показывать свою тревогу по поводу адаптации ребенка к детскому саду, он чувствует Ваши переживания.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Обязательно придумайте какой-нибудь ритуал прощания (чмокнуть в щечку, помахать ручкой), а также ритуал встречи.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возможности приводить малыша в садик должен кто-то один, будь то мама, папа или бабушка. Так он быстрее привыкнет расставаться.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обманывайте ребенка, забирайте домой во время, как пообещали.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Разрешите ребенку брать в детский сад любимые игрушки.</a:t>
            </a:r>
          </a:p>
          <a:p>
            <a:pPr marL="514350" indent="-514350">
              <a:buFont typeface="+mj-lt"/>
              <a:buAutoNum type="arabicPeriod"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7858180" cy="100013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помочь ребенку быстрее привыкнуть к детскому саду?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7929618" cy="50984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присутствии ребенка избегайте критических замечаний в адрес детского сада и его сотрудников.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выходные дни резко не меняйте режим дня ребенка.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отучайте ребенка от вредных привычек в адаптационный период (сосание соски, качание)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Создайте спокойную, бесконфликтную обстановку в семье.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время прекратите посещение с ребенком многолюдных мест, цирка, театра.</a:t>
            </a:r>
          </a:p>
          <a:p>
            <a:pPr marL="514350" indent="-514350">
              <a:buFont typeface="+mj-lt"/>
              <a:buAutoNum type="arabicPeriod" startAt="6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7786742" cy="92869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помочь ребенку быстрее привыкнуть к детскому саду?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7858180" cy="5241314"/>
          </a:xfrm>
        </p:spPr>
        <p:txBody>
          <a:bodyPr/>
          <a:lstStyle/>
          <a:p>
            <a:pPr marL="514350" indent="-514350">
              <a:buFont typeface="+mj-lt"/>
              <a:buAutoNum type="arabicPeriod" startAt="11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Будьте терпимее к его капризам.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«Не пугайте», не наказывайте детским садом.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Уделяйте ребенку больше своего времени, играйте вместе, каждый день читайте малышу.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скупитесь на похвалу.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Эмоционально поддерживайте малыша: чаще обнимайте, поглаживайте, называйте ласковыми именами.</a:t>
            </a:r>
          </a:p>
          <a:p>
            <a:pPr marL="514350" indent="-514350" algn="ctr"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Радуйтесь прекрасным минутам общения со своим малышом!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20040"/>
            <a:ext cx="7643866" cy="680068"/>
          </a:xfrm>
        </p:spPr>
        <p:txBody>
          <a:bodyPr anchor="t"/>
          <a:lstStyle/>
          <a:p>
            <a:pPr algn="ctr"/>
            <a:r>
              <a:rPr lang="ru-RU" dirty="0" smtClean="0"/>
              <a:t>Игровая деятельность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7400948" cy="5312752"/>
          </a:xfrm>
        </p:spPr>
        <p:txBody>
          <a:bodyPr>
            <a:norm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Во-первых, важен уровень развития игровых навыков, умение занять себя интересным делом, а также организовать игру вмести с другими детьми. 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Во-вторых, чем лучше ребенок умеет налаживать контакт со взрослыми и детьми, тем лучше для адаптации. Поэтому важно заранее предоставлять малышу возможности общения не только с узким кругом близких родственников. </a:t>
            </a:r>
          </a:p>
          <a:p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7858180" cy="11430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Примерный перечень игрушек и развивающего оборудования для детей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Вкладыши из трех частей разного цвета (геометрические фигуры, животные)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Кубики пластмассовые и деревянные.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Дидактическая коробка (с вырезами по сторонам, треугольной, прямоугольной и квадратной формой) с соответствующими вкладышами.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Пирамидка разной величины, различные вкладыши, кубики – мозаика из 4 частей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Пазлы из 2-4 частей с изображением знакомых предметов («Овощи», «Фрукты», «Игрушки»)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4282" y="1142984"/>
            <a:ext cx="7858180" cy="428628"/>
          </a:xfrm>
          <a:prstGeom prst="rect">
            <a:avLst/>
          </a:prstGeom>
        </p:spPr>
        <p:txBody>
          <a:bodyPr vert="horz" lIns="45720" tIns="0" rIns="45720" bIns="0" anchor="t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Дидактические игрушки</a:t>
            </a:r>
            <a:endParaRPr kumimoji="0" lang="ru-RU" sz="24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858180" cy="128587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Примерный перечень игрушек и развивающего оборудования для детей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000240"/>
            <a:ext cx="7858180" cy="471490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Куклы – голыши среднего размера.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Куклы в одежде: мальчик, девочка среднего размера.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Игрушки изображающие животных, птиц и рыб, разных размеров.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Машинки разных размеров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Набор мебели спальня, кухня.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Коляски для кукол, соответствующие росту ребенка.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Посуда (пластмассовая, соразмерная с рукой ребенка)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7158" y="1571612"/>
            <a:ext cx="7858180" cy="428628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Сюжетно-образные игрушки</a:t>
            </a:r>
            <a:endParaRPr kumimoji="0" lang="ru-RU" sz="2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0"/>
                            </p:stCondLst>
                            <p:childTnLst>
                              <p:par>
                                <p:cTn id="4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0"/>
                            </p:stCondLst>
                            <p:childTnLst>
                              <p:par>
                                <p:cTn id="4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72386" cy="6252232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dirty="0" smtClean="0"/>
              <a:t>Обнимайте ребенка несколько раз в день: четыре объятия совершенно необходимы каждому просто для выживания, а для хорошего самочувствия нужно не менее восьми объятий в день не только ребенку, но и взрослому! В.Сатир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clq1x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0069157">
            <a:off x="271517" y="379974"/>
            <a:ext cx="4608000" cy="230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425767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Адаптация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4714908" cy="4525963"/>
          </a:xfrm>
        </p:spPr>
        <p:txBody>
          <a:bodyPr>
            <a:noAutofit/>
          </a:bodyPr>
          <a:lstStyle/>
          <a:p>
            <a:pPr marL="273050" indent="-273050"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это привыкание человека к новым обстоятельствам и новой обстановке, в конкретном случае – это привыкание малыша к детскому саду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15262" cy="1154098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4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Легкая адаптация </a:t>
            </a:r>
            <a:br>
              <a:rPr lang="ru-RU" sz="4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(15-30 дней)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6500858" cy="550070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20-му дню пребывания в детском учреждении нормализуется сон, ребенок нормально ест, не отказывается от контактов со сверстниками и взрослыми, сам идет на контакт. Заболевание не более одного раза сроком не более 10 дней, без осложнений. Вес без изменений.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643866" cy="114300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Адаптация средней тяжести (30-60 дней)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6643702" cy="5857892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поведенческие </a:t>
            </a:r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реакции восстанавливаются через 1-2 месяца пребывания в детском учреждении. Нервно-психическое развитие несколько замедляется (замедление активности). Заболевание до двух раз сроком не более 10 дней, без осложнений. Вес не изменился, или несколько снизился.</a:t>
            </a:r>
          </a:p>
          <a:p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ctr"/>
            <a:r>
              <a:rPr lang="ru-RU" sz="36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Тяжелая адаптация </a:t>
            </a:r>
            <a:br>
              <a:rPr lang="ru-RU" sz="36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(от 2 до 6 месяцев)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600200"/>
            <a:ext cx="4214842" cy="4972072"/>
          </a:xfrm>
        </p:spPr>
        <p:txBody>
          <a:bodyPr anchor="ctr">
            <a:normAutofit/>
          </a:bodyPr>
          <a:lstStyle/>
          <a:p>
            <a:pPr lvl="0"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характеризуется, во-первых, значительной длительностью (от двух до шести месяцев) и тяжестью всех проявлений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ru-RU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Сверхтяжелая адаптация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5715040" cy="4829196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около полгода и более. Встает вопрос: стоит ли ребенку оставаться в детском саду, возможно, он «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несадовский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ребенок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Острая фаза или период дезадаптации.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1609416"/>
            <a:ext cx="5143536" cy="5248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сопровождается разнообразными колебаниями в соматическом состоянии и психическом статусе, что приводит к снижению веса, частым респираторным заболеваниям, нарушению сна, снижению аппетита, регрессу в речевом развитии (длится в среднем один месяц).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Подострая фаза или собственно адаптация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9416"/>
            <a:ext cx="7929618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Характеризуется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адекватным поведением ребенка, то есть сдвиги уменьшаются и регистрируются лишь по отдельным параметрам на фоне замедленного темпа развития, особенно психического, по сравнению со средними возрастными нормами (длится три – пять месяцев).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Фаза компенсации или период адаптированности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Характеризуется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убыстрением темпа развития, в результате дети к концу учебного года преодолевают указанную выше задержку темпов развития, начинают вести себя спокойнее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407</TotalTime>
  <Words>857</Words>
  <PresentationFormat>Экран (4:3)</PresentationFormat>
  <Paragraphs>63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Адаптация ребенка  к детскому саду</vt:lpstr>
      <vt:lpstr>Адаптация  </vt:lpstr>
      <vt:lpstr>Легкая адаптация  (15-30 дней):</vt:lpstr>
      <vt:lpstr>  Адаптация средней тяжести (30-60 дней): </vt:lpstr>
      <vt:lpstr>Тяжелая адаптация  (от 2 до 6 месяцев):  </vt:lpstr>
      <vt:lpstr>Сверхтяжелая адаптация:</vt:lpstr>
      <vt:lpstr>Острая фаза или период дезадаптации.</vt:lpstr>
      <vt:lpstr> Подострая фаза или собственно адаптация </vt:lpstr>
      <vt:lpstr> Фаза компенсации или период адаптированности </vt:lpstr>
      <vt:lpstr>Адаптационный период у детей может сопровождаться различными негативными сдвигами </vt:lpstr>
      <vt:lpstr>Адаптационный период у детей может сопровождаться различными негативными сдвигами. </vt:lpstr>
      <vt:lpstr>Как помочь ребенку быстрее привыкнуть к детскому саду?</vt:lpstr>
      <vt:lpstr>Как помочь ребенку быстрее привыкнуть к детскому саду?</vt:lpstr>
      <vt:lpstr>Как помочь ребенку быстрее привыкнуть к детскому саду?</vt:lpstr>
      <vt:lpstr>Игровая деятельность </vt:lpstr>
      <vt:lpstr>Примерный перечень игрушек и развивающего оборудования для детей</vt:lpstr>
      <vt:lpstr>Примерный перечень игрушек и развивающего оборудования для детей</vt:lpstr>
      <vt:lpstr>Обнимайте ребенка несколько раз в день: четыре объятия совершенно необходимы каждому просто для выживания, а для хорошего самочувствия нужно не менее восьми объятий в день не только ребенку, но и взрослому! В.Сатир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 ребенка  к детскому саду</dc:title>
  <cp:lastModifiedBy>36</cp:lastModifiedBy>
  <cp:revision>34</cp:revision>
  <dcterms:modified xsi:type="dcterms:W3CDTF">2015-02-12T11:55:21Z</dcterms:modified>
</cp:coreProperties>
</file>