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6" r:id="rId6"/>
    <p:sldId id="259" r:id="rId7"/>
    <p:sldId id="263" r:id="rId8"/>
    <p:sldId id="264" r:id="rId9"/>
    <p:sldId id="260" r:id="rId10"/>
    <p:sldId id="262" r:id="rId11"/>
    <p:sldId id="261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1074-7A24-4BC3-96A8-AB9D9EBA1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304A-53B6-469A-ACED-3854D4718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0B819-9629-48F0-8126-1BEA9FA62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4050E-1418-465C-B844-261371BDC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6F959-18EF-4604-82B6-9BE2F5B51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941E0-7E77-4812-9728-FBA30A993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0A07-265A-4E43-9920-3289639AA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7E06-DCCD-47E7-B98F-70B2D4A7C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EB05D-6B58-4229-B4C1-67016C063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E70F-05F2-48E3-ADA9-8EF4DC568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2DD44-A6DB-4FA6-95DE-D2C8E8C84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A847DD-D143-43C7-BA6A-52905FDFB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2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9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8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683568" y="404664"/>
            <a:ext cx="66247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Презентация к логопедическому  занятию в старшей группе                          « В гостях у старичка –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Лесовичка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»               (по теме: «Дикие животные»)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30" name="Picture 6" descr="http://im0-tub-ru.yandex.net/i?id=cdb382dd35d06e6e9c39ee1adef9f247-2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869160"/>
            <a:ext cx="1905000" cy="142875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032" name="Picture 8" descr="http://im2-tub-ru.yandex.net/i?id=33fa849b4c780168b3c365707984cd62-5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12976"/>
            <a:ext cx="1905000" cy="142875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034" name="Picture 10" descr="http://im1-tub-ru.yandex.net/i?id=20bfe549c46e9fbc9916b0499bd4e3c9-2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3717032"/>
            <a:ext cx="1400944" cy="1050708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 flipH="1">
            <a:off x="323528" y="2780928"/>
            <a:ext cx="446449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Учитель – логопед ГБДОУ № 97 Центрального района                       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Кашеварова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Светлана Алексеевна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691680" y="5589240"/>
            <a:ext cx="319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Санкт – Петербург 2015г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9220" name="Picture 4" descr="http://im2-tub-ru.yandex.net/i?id=075335b63276538ebe9621f95a0257c1-135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1412776"/>
            <a:ext cx="1296144" cy="1720545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332656"/>
            <a:ext cx="5616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Старичок –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Лесовичок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предлагает детям рассказать о медведе (рассказ-описание)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42088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Медведь -  дикое животное.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base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Медведь живет в берлоге.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base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У медведя детёныши – медвежата.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base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Медведь питается ягодами, медом и любит ловить рыбу.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22" name="Picture 2" descr="http://im2-tub-ru.yandex.net/i?id=8839a55db795b35864068aba7fdebdfb-11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437112"/>
            <a:ext cx="2286000" cy="142875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30726" name="Picture 6" descr="http://im2-tub-ru.yandex.net/i?id=a68c295639f0fb0f08b1948fa284a521-0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933056"/>
            <a:ext cx="2057400" cy="142875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30728" name="Picture 8" descr="http://im3-tub-ru.yandex.net/i?id=ca6dada537d883576d8402ddad89416f-119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988840"/>
            <a:ext cx="1866900" cy="142875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30730" name="Picture 10" descr="http://im0-tub-ru.yandex.net/i?id=eadb7a696c2d3e2bfa8ad3a539a9dc09-108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509120"/>
            <a:ext cx="1905000" cy="142875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026" name="Picture 2" descr="http://im2-tub-ru.yandex.net/i?id=075335b63276538ebe9621f95a0257c1-135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836712"/>
            <a:ext cx="1076325" cy="142875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pypast.ru/foto7/0359/for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00808"/>
            <a:ext cx="4735771" cy="46805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 flipH="1">
            <a:off x="2051720" y="62068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До свидания, старичок –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Лесовичок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4" descr="http://im2-tub-ru.yandex.net/i?id=075335b63276538ebe9621f95a0257c1-135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789040"/>
            <a:ext cx="1844365" cy="2448272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95536" y="404664"/>
            <a:ext cx="853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Цель – активизация и расширение словаря по теме: « Дикие животные»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Коррекционно-образовательные задачи: обобщение и систематизация знаний о диких животных, их внешнем виде и образе жизни. Уточнение, активизация и актуализация словаря по теме “Дикие животные”. Совершенствование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лексико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– грамматического строя речи 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32856"/>
            <a:ext cx="8352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Коррекционно-развивающие задачи: развитие связной речи и навыков общения, речевого слуха, общих речевых навыков, памяти, мышления, артикуляционной и общей моторики, развитие зрительного восприятия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14096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Коррекционно-воспитательные задачи: воспитание активности, инициативности, самостоятельности, навыков сотрудничества, бережного отношения к природе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933056"/>
            <a:ext cx="7128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Оборудование: кукла старичок –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Лесовичок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, картины с изображением диких животных, игра « Чья голова? Чей хвост?», загадки о диких животных, компьютерная игра « Где спрятались звери?»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194" name="Picture 2" descr="http://im0-tub-ru.yandex.net/i?id=82052dff25cc3182d8963e6f609bfe8d-13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25144"/>
            <a:ext cx="1428750" cy="142875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8" name="TextBox 7"/>
          <p:cNvSpPr txBox="1"/>
          <p:nvPr/>
        </p:nvSpPr>
        <p:spPr>
          <a:xfrm>
            <a:off x="755576" y="508518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В презентации использовались картинки из поисковой системы «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</a:rPr>
              <a:t>Яндекс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59832" y="3326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План занятия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899592" y="105273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1. Организационный момент ( игровая ситуация)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331640" y="1556792"/>
            <a:ext cx="2191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2. Загадки о животных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2060848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 Игра « Назови ласково»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2339752" y="263691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4. Игра « Чья голова? Чей хвост?»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3140968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5. Развитие мелкой моторики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419870" y="3645024"/>
            <a:ext cx="3240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6. Игра « Где спрятались звери?»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923928" y="4221088"/>
            <a:ext cx="3343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7. Рассказ – описание ( о медведе)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4355976" y="4797152"/>
            <a:ext cx="4135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8. Организационный момент. Итог занятия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1" name="Picture 2" descr="http://im0-tub-ru.yandex.net/i?id=82052dff25cc3182d8963e6f609bfe8d-13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933056"/>
            <a:ext cx="1428750" cy="142875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899592" y="548680"/>
            <a:ext cx="7344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Логопед – Вокруг себя обернись – в сказочном лесу очутись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411760" y="1124744"/>
            <a:ext cx="370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 создание игровой ситуации)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4818" name="Picture 2" descr="http://prozailirika.ru/uploads/posts/2011-01/1295869398_500f6b89a4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72816"/>
            <a:ext cx="5472608" cy="4824536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9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483768" y="260648"/>
            <a:ext cx="4248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Загадки старичка -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Лесовичка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http://im1-tub-ru.yandex.net/i?id=9670b433eb12214e57d99fcdeeb3b1a7-10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980728"/>
            <a:ext cx="1152128" cy="864096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052" name="Picture 4" descr="http://im2-tub-ru.yandex.net/i?id=37d53d2c06543193c50d61c0f7026856-70-144&amp;n=21"/>
          <p:cNvPicPr>
            <a:picLocks noChangeAspect="1" noChangeArrowheads="1"/>
          </p:cNvPicPr>
          <p:nvPr/>
        </p:nvPicPr>
        <p:blipFill>
          <a:blip r:embed="rId3" cstate="print"/>
          <a:srcRect r="54641" b="4241"/>
          <a:stretch>
            <a:fillRect/>
          </a:stretch>
        </p:blipFill>
        <p:spPr bwMode="auto">
          <a:xfrm>
            <a:off x="7236296" y="2132856"/>
            <a:ext cx="818617" cy="864096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054" name="Picture 6" descr="http://im1-tub-ru.yandex.net/i?id=91c16032977723d94f792a78222b50b6-87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212976"/>
            <a:ext cx="1248139" cy="936104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056" name="Picture 8" descr="http://im3-tub-ru.yandex.net/i?id=7723af6b6d6790482f2f21a2db3db07b-45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4365104"/>
            <a:ext cx="815355" cy="614589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058" name="Picture 10" descr="http://im3-tub-ru.yandex.net/i?id=dc637b2e6c775af79a9ba48b379ffa8b-28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5229200"/>
            <a:ext cx="1299024" cy="792088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467544" y="908720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Что за зверь лесной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Встал, как столбик,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Под сосной.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И стоит среди травы — Уши больше головы!</a:t>
            </a: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68960"/>
            <a:ext cx="2016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Хвост пушистый,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Мех золотистый,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 лесу живёт,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 деревне кур крадёт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916832"/>
            <a:ext cx="24482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Рыже-огненный комочек,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С хвостиком как парашют,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По деревьям быстро скачет,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Был он там… </a:t>
            </a:r>
            <a:b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Теперь уж тут</a:t>
            </a: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221088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Лежала под ёлками</a:t>
            </a:r>
          </a:p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Подушечка с иголками. Лежала, лежала, да побежала</a:t>
            </a: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229200"/>
            <a:ext cx="271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Из берлоги слышен храп -</a:t>
            </a:r>
          </a:p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Спит хозяин, косолап.</a:t>
            </a:r>
          </a:p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Всю округу замело,</a:t>
            </a:r>
          </a:p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Но ему во сне тепло</a:t>
            </a: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6" name="Picture 2" descr="http://im2-tub-ru.yandex.net/i?id=075335b63276538ebe9621f95a0257c1-135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2276872"/>
            <a:ext cx="1796405" cy="2384608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83568" y="260648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Старичок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Лесовичок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предлагает детям поиграть                                  Игра « Назови ласково»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539552" y="170080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Лиса             Ребенок - Лисичка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4644008" y="256490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Заяц   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Р. - Зайчик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 descr="http://im2-tub-ru.yandex.net/i?id=075335b63276538ebe9621f95a0257c1-13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484784"/>
            <a:ext cx="860301" cy="1141992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683568" y="371703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Волк     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 - Волчок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5508104" y="458112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Белка   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. - Белочка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6" descr="http://im0-tub-ru.yandex.net/i?id=cdb382dd35d06e6e9c39ee1adef9f247-2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04864"/>
            <a:ext cx="1152129" cy="864096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9" name="Picture 6" descr="http://im0-tub-ru.yandex.net/i?id=cdb382dd35d06e6e9c39ee1adef9f247-2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483768" y="2492896"/>
            <a:ext cx="744083" cy="558062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0" name="Picture 6" descr="http://im0-tub-ru.yandex.net/i?id=922a71b430723115841b1f86e9c213d4-0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517232"/>
            <a:ext cx="672074" cy="504056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1" name="Picture 6" descr="http://im0-tub-ru.yandex.net/i?id=922a71b430723115841b1f86e9c213d4-0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229200"/>
            <a:ext cx="1128125" cy="846094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2" name="Picture 4" descr="http://im2-tub-ru.yandex.net/i?id=cddea23d2ff1d6a0db78f25e8919b4fe-111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356992"/>
            <a:ext cx="855455" cy="792088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3" name="Picture 4" descr="http://im2-tub-ru.yandex.net/i?id=cddea23d2ff1d6a0db78f25e8919b4fe-111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573016"/>
            <a:ext cx="544381" cy="504056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4" name="Picture 10" descr="http://im3-tub-ru.yandex.net/i?id=11c23383c059ad24aa95d7f75435f2a2-32-144&amp;n=21"/>
          <p:cNvPicPr>
            <a:picLocks noChangeAspect="1" noChangeArrowheads="1"/>
          </p:cNvPicPr>
          <p:nvPr/>
        </p:nvPicPr>
        <p:blipFill>
          <a:blip r:embed="rId6" cstate="print"/>
          <a:srcRect l="7560" t="5040" r="5501" b="4241"/>
          <a:stretch>
            <a:fillRect/>
          </a:stretch>
        </p:blipFill>
        <p:spPr bwMode="auto">
          <a:xfrm>
            <a:off x="467544" y="4437112"/>
            <a:ext cx="1104123" cy="864096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5" name="Picture 10" descr="http://im3-tub-ru.yandex.net/i?id=11c23383c059ad24aa95d7f75435f2a2-32-144&amp;n=21"/>
          <p:cNvPicPr>
            <a:picLocks noChangeAspect="1" noChangeArrowheads="1"/>
          </p:cNvPicPr>
          <p:nvPr/>
        </p:nvPicPr>
        <p:blipFill>
          <a:blip r:embed="rId6" cstate="print"/>
          <a:srcRect l="7560" t="5040" r="5501" b="4241"/>
          <a:stretch>
            <a:fillRect/>
          </a:stretch>
        </p:blipFill>
        <p:spPr bwMode="auto">
          <a:xfrm>
            <a:off x="2483768" y="4797152"/>
            <a:ext cx="552062" cy="432048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331640" y="26064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Старичок –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Лесовичок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нашел чьи-то хвосты                       Игра « Чья голова? Чей хвост?»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8" name="Picture 4" descr="Игровое занятие &quot;Зима в лесу&quot; для детей 2-го года жизни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683568" y="1988840"/>
            <a:ext cx="2873118" cy="4104456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30" name="Picture 6" descr="http://im1-tub-ru.yandex.net/i?id=9b620e40da8c2e7bf95b297271a7e329-90-144&amp;n=21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4572000" y="3501008"/>
            <a:ext cx="3287406" cy="2304256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4098" name="Picture 2" descr="http://im0-tub-ru.yandex.net/i?id=82052dff25cc3182d8963e6f609bfe8d-13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268760"/>
            <a:ext cx="1428750" cy="142875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" dur="2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2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Пальчиковая гимнастика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Бурый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мишенька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зимой </a:t>
            </a:r>
            <a:r>
              <a:rPr lang="ru-RU" b="1" dirty="0" smtClean="0">
                <a:solidFill>
                  <a:srgbClr val="002060"/>
                </a:solidFill>
              </a:rPr>
              <a:t>(сжимают и разжимают пальцы)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Крепко спал в берлоге. </a:t>
            </a:r>
            <a:r>
              <a:rPr lang="ru-RU" b="1" dirty="0" smtClean="0">
                <a:solidFill>
                  <a:srgbClr val="002060"/>
                </a:solidFill>
              </a:rPr>
              <a:t>(кладут руки под щеку)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Весною он проснулся, </a:t>
            </a:r>
            <a:r>
              <a:rPr lang="ru-RU" b="1" dirty="0" smtClean="0">
                <a:solidFill>
                  <a:srgbClr val="002060"/>
                </a:solidFill>
              </a:rPr>
              <a:t>(тянут руки вверх)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Зевнул и потянулся: </a:t>
            </a:r>
            <a:r>
              <a:rPr lang="ru-RU" b="1" dirty="0" smtClean="0">
                <a:solidFill>
                  <a:srgbClr val="002060"/>
                </a:solidFill>
              </a:rPr>
              <a:t>(зевают и потягиваются)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-здравствуй, рыжая лисичка! </a:t>
            </a:r>
            <a:r>
              <a:rPr lang="ru-RU" b="1" dirty="0" smtClean="0">
                <a:solidFill>
                  <a:srgbClr val="002060"/>
                </a:solidFill>
              </a:rPr>
              <a:t>(загибают поочередно пальцы)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-здравствуй, белочка-сестричка!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-здравствуй, серенький волчонок!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-здравствуй, беленький зайчонок!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-и колючий брат-ежонок.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://im2-tub-ru.yandex.net/i?id=879c4a9de2f9d9c3c6baa29b9192986b-13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852526" cy="1224136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028" name="Picture 4" descr="http://im2-tub-ru.yandex.net/i?id=cddea23d2ff1d6a0db78f25e8919b4fe-11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365104"/>
            <a:ext cx="699918" cy="648072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30" name="Picture 6" descr="http://im0-tub-ru.yandex.net/i?id=922a71b430723115841b1f86e9c213d4-0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996952"/>
            <a:ext cx="768085" cy="576064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32" name="Picture 8" descr="http://im3-tub-ru.yandex.net/i?id=680dea11aa77ba122ed5e6a53eb00a05-4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2780928"/>
            <a:ext cx="1056117" cy="792088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34" name="Picture 10" descr="http://im3-tub-ru.yandex.net/i?id=11c23383c059ad24aa95d7f75435f2a2-32-144&amp;n=21"/>
          <p:cNvPicPr>
            <a:picLocks noChangeAspect="1" noChangeArrowheads="1"/>
          </p:cNvPicPr>
          <p:nvPr/>
        </p:nvPicPr>
        <p:blipFill>
          <a:blip r:embed="rId6" cstate="print"/>
          <a:srcRect l="7560" t="5040" r="5501" b="4241"/>
          <a:stretch>
            <a:fillRect/>
          </a:stretch>
        </p:blipFill>
        <p:spPr bwMode="auto">
          <a:xfrm>
            <a:off x="5796136" y="4221088"/>
            <a:ext cx="1012113" cy="792088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36" name="Picture 12" descr="http://im0-tub-ru.yandex.net/i?id=346a79892f07c60a1beb28b3b655a78f-20-144&amp;n=21"/>
          <p:cNvPicPr>
            <a:picLocks noChangeAspect="1" noChangeArrowheads="1"/>
          </p:cNvPicPr>
          <p:nvPr/>
        </p:nvPicPr>
        <p:blipFill>
          <a:blip r:embed="rId7" cstate="print"/>
          <a:srcRect l="15120" t="5040" r="9281" b="14321"/>
          <a:stretch>
            <a:fillRect/>
          </a:stretch>
        </p:blipFill>
        <p:spPr bwMode="auto">
          <a:xfrm>
            <a:off x="6804248" y="5517232"/>
            <a:ext cx="720080" cy="576064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</p:spPr>
      </p:pic>
      <p:sp>
        <p:nvSpPr>
          <p:cNvPr id="9" name="TextBox 8"/>
          <p:cNvSpPr txBox="1"/>
          <p:nvPr/>
        </p:nvSpPr>
        <p:spPr>
          <a:xfrm>
            <a:off x="467544" y="26064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Старичок –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Лесовичок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предлагает детям игру для пальчиков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http://im0-tub-ru.yandex.net/i?id=1bd6a01089f2c04409c8cf426ababeee-1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653136"/>
            <a:ext cx="1444000" cy="115212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82" name="Picture 10" descr="http://im3-tub-ru.yandex.net/i?id=354403237b80e76fa502c69b80cc6f5c-135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373216"/>
            <a:ext cx="1568202" cy="112014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80" name="Picture 8" descr="http://im0-tub-ru.yandex.net/i?id=8cef2b240b0575f944f2d1e7eeb51194-7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412776"/>
            <a:ext cx="1512168" cy="121949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8" name="Picture 6" descr="http://im1-tub-ru.yandex.net/i?id=9670b433eb12214e57d99fcdeeb3b1a7-107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941168"/>
            <a:ext cx="1056117" cy="792088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3" name="TextBox 2"/>
          <p:cNvSpPr txBox="1"/>
          <p:nvPr/>
        </p:nvSpPr>
        <p:spPr>
          <a:xfrm flipH="1">
            <a:off x="2195736" y="332656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Игра «Где спрятались звери?»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2" name="Picture 4" descr="http://im2-tub-ru.yandex.net/i?id=075335b63276538ebe9621f95a0257c1-135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3429000"/>
            <a:ext cx="1844365" cy="2448272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3074" name="Picture 2" descr="http://im1-tub-ru.yandex.net/i?id=e3a7a2ccc7aeb6a451fd747748fd1d9a-71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2132856"/>
            <a:ext cx="2592288" cy="3738878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</p:pic>
      <p:pic>
        <p:nvPicPr>
          <p:cNvPr id="3076" name="Picture 4" descr="http://im3-tub-ru.yandex.net/i?id=30c00c514cf12c92062c247440cc6374-04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4437112"/>
            <a:ext cx="1504950" cy="142875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1" name="TextBox 10"/>
          <p:cNvSpPr txBox="1"/>
          <p:nvPr/>
        </p:nvSpPr>
        <p:spPr>
          <a:xfrm flipH="1">
            <a:off x="3995936" y="1052736"/>
            <a:ext cx="3127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Р. – Ёж спрятался под ёлкой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4788024" y="1556792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Р.- Заяц спрятался за ёлкой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4067944" y="2060848"/>
            <a:ext cx="3199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Р.- Белка спряталась на ёлке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4932040" y="2636912"/>
            <a:ext cx="3271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Р. – Лиса спряталась за пнём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01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40</Template>
  <TotalTime>334</TotalTime>
  <Words>356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01</vt:lpstr>
      <vt:lpstr>1_Default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38</cp:revision>
  <dcterms:created xsi:type="dcterms:W3CDTF">2015-01-15T18:31:19Z</dcterms:created>
  <dcterms:modified xsi:type="dcterms:W3CDTF">2015-01-16T21:07:40Z</dcterms:modified>
</cp:coreProperties>
</file>