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196752"/>
          </a:xfrm>
        </p:spPr>
        <p:txBody>
          <a:bodyPr/>
          <a:lstStyle/>
          <a:p>
            <a:r>
              <a:rPr lang="ru-RU" b="1" i="1" dirty="0" smtClean="0"/>
              <a:t>ЗАНЯТИЕ №1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ТЕМА: «ЦВЕТ»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ЦЕЛЬ: 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Уточнить представление о четырёх цветах – красном, жёлтом, зелёном, синем, и их названия;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Сформировать умение определять и называть цвет предметов (красный, жёлтый, зелёный, синий), распределять предметы в группы по цвету;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Тренировать мыслительные операции и анализ сравнения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qip shot\QIP Shot\игры мама\gn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2190855" cy="2564904"/>
          </a:xfrm>
          <a:prstGeom prst="rect">
            <a:avLst/>
          </a:prstGeom>
          <a:noFill/>
        </p:spPr>
      </p:pic>
      <p:pic>
        <p:nvPicPr>
          <p:cNvPr id="1027" name="Picture 3" descr="D:\qip shot\QIP Shot\игры мама\gnom - копия - копия 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2195736" cy="2613462"/>
          </a:xfrm>
          <a:prstGeom prst="rect">
            <a:avLst/>
          </a:prstGeom>
          <a:noFill/>
        </p:spPr>
      </p:pic>
      <p:pic>
        <p:nvPicPr>
          <p:cNvPr id="1028" name="Picture 4" descr="D:\qip shot\QIP Shot\игры мама\gnom - копия - копия.gif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267744" y="1628800"/>
            <a:ext cx="2232248" cy="2609734"/>
          </a:xfrm>
          <a:prstGeom prst="rect">
            <a:avLst/>
          </a:prstGeom>
          <a:noFill/>
        </p:spPr>
      </p:pic>
      <p:pic>
        <p:nvPicPr>
          <p:cNvPr id="1029" name="Picture 5" descr="D:\qip shot\QIP Shot\игры мама\gnom -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262" y="1628800"/>
            <a:ext cx="2196958" cy="25649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324544" y="188640"/>
            <a:ext cx="1010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Подбери гномику свой шарик.</a:t>
            </a:r>
            <a:endParaRPr lang="ru-RU" sz="3600" dirty="0"/>
          </a:p>
        </p:txBody>
      </p:sp>
      <p:pic>
        <p:nvPicPr>
          <p:cNvPr id="2" name="Picture 2" descr="D:\qip shot\QIP Shot\игры мама\переделанное\Безымянный.png"/>
          <p:cNvPicPr>
            <a:picLocks noChangeAspect="1" noChangeArrowheads="1"/>
          </p:cNvPicPr>
          <p:nvPr/>
        </p:nvPicPr>
        <p:blipFill>
          <a:blip r:embed="rId6" cstate="print"/>
          <a:srcRect r="75548"/>
          <a:stretch>
            <a:fillRect/>
          </a:stretch>
        </p:blipFill>
        <p:spPr bwMode="auto">
          <a:xfrm>
            <a:off x="5652120" y="5301208"/>
            <a:ext cx="864096" cy="838200"/>
          </a:xfrm>
          <a:prstGeom prst="rect">
            <a:avLst/>
          </a:prstGeom>
          <a:noFill/>
        </p:spPr>
      </p:pic>
      <p:pic>
        <p:nvPicPr>
          <p:cNvPr id="12" name="Picture 2" descr="D:\qip shot\QIP Shot\игры мама\переделанное\Безымянный.png"/>
          <p:cNvPicPr>
            <a:picLocks noChangeAspect="1" noChangeArrowheads="1"/>
          </p:cNvPicPr>
          <p:nvPr/>
        </p:nvPicPr>
        <p:blipFill>
          <a:blip r:embed="rId6" cstate="print"/>
          <a:srcRect l="75395"/>
          <a:stretch>
            <a:fillRect/>
          </a:stretch>
        </p:blipFill>
        <p:spPr bwMode="auto">
          <a:xfrm>
            <a:off x="971600" y="5301208"/>
            <a:ext cx="869480" cy="838200"/>
          </a:xfrm>
          <a:prstGeom prst="rect">
            <a:avLst/>
          </a:prstGeom>
          <a:noFill/>
        </p:spPr>
      </p:pic>
      <p:pic>
        <p:nvPicPr>
          <p:cNvPr id="13" name="Picture 2" descr="D:\qip shot\QIP Shot\игры мама\переделанное\Безымянный.png"/>
          <p:cNvPicPr>
            <a:picLocks noChangeAspect="1" noChangeArrowheads="1"/>
          </p:cNvPicPr>
          <p:nvPr/>
        </p:nvPicPr>
        <p:blipFill>
          <a:blip r:embed="rId6" cstate="print"/>
          <a:srcRect l="24452" r="51095"/>
          <a:stretch>
            <a:fillRect/>
          </a:stretch>
        </p:blipFill>
        <p:spPr bwMode="auto">
          <a:xfrm>
            <a:off x="3203848" y="5301208"/>
            <a:ext cx="864096" cy="838200"/>
          </a:xfrm>
          <a:prstGeom prst="rect">
            <a:avLst/>
          </a:prstGeom>
          <a:noFill/>
        </p:spPr>
      </p:pic>
      <p:pic>
        <p:nvPicPr>
          <p:cNvPr id="5" name="Picture 5" descr="D:\qip shot\QIP Shot\игры мама\переделанное\Безымянный.png"/>
          <p:cNvPicPr>
            <a:picLocks noChangeAspect="1" noChangeArrowheads="1"/>
          </p:cNvPicPr>
          <p:nvPr/>
        </p:nvPicPr>
        <p:blipFill>
          <a:blip r:embed="rId7" cstate="print"/>
          <a:srcRect l="50460" r="25087"/>
          <a:stretch>
            <a:fillRect/>
          </a:stretch>
        </p:blipFill>
        <p:spPr bwMode="auto">
          <a:xfrm>
            <a:off x="7596336" y="5229200"/>
            <a:ext cx="864096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24 C -0.0033 -0.0451 -0.0059 -0.08997 -0.02847 -0.11402 C -0.05087 -0.1383 -0.11077 -0.08557 -0.13594 -0.1457 C -0.16111 -0.20583 -0.13924 -0.4038 -0.17969 -0.4748 C -0.22014 -0.54579 -0.3132 -0.55805 -0.37917 -0.57193 C -0.44497 -0.58557 -0.54358 -0.55944 -0.57483 -0.55713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7.86309E-7 C 0.00018 -0.05111 0.00087 -0.10222 -0.06528 -0.12442 C -0.13142 -0.14686 -0.3151 -0.09875 -0.39618 -0.13414 C -0.47708 -0.16975 -0.5283 -0.26896 -0.55156 -0.33742 C -0.57482 -0.40564 -0.53854 -0.50948 -0.53594 -0.54371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5578E-6 C 0.05104 -0.05019 0.10243 -0.10014 0.17135 -0.1353 C 0.2401 -0.17068 0.36858 -0.14177 0.4125 -0.21138 C 0.45642 -0.28122 0.4309 -0.49607 0.43472 -0.5541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231 C 0.04965 0.00925 0.09965 0.01549 0.15 0.03237 C 0.20035 0.04949 0.25052 0.09574 0.30278 0.10499 C 0.35503 0.11447 0.42674 0.13228 0.46337 0.0888 C 0.50017 0.04579 0.5276 -0.04695 0.52326 -0.15426 C 0.5191 -0.26157 0.4533 -0.48752 0.43785 -0.55412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5016" cy="764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Найди для бабочки цветок такого же цвета, как она.</a:t>
            </a:r>
            <a:endParaRPr lang="ru-RU" sz="3600" dirty="0"/>
          </a:p>
        </p:txBody>
      </p:sp>
      <p:pic>
        <p:nvPicPr>
          <p:cNvPr id="1026" name="Picture 2" descr="D:\qip shot\QIP Shot\игры мама\1230060420_raskraska_rssrrrjosr_68 - копия - копия - копия - копия - копия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2155"/>
            <a:ext cx="2376264" cy="3209213"/>
          </a:xfrm>
          <a:prstGeom prst="rect">
            <a:avLst/>
          </a:prstGeom>
          <a:noFill/>
        </p:spPr>
      </p:pic>
      <p:pic>
        <p:nvPicPr>
          <p:cNvPr id="1027" name="Picture 3" descr="D:\qip shot\QIP Shot\игры мама\1230060420_raskraska_rssrrrjosr_68 - копия - копия - копия - копия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2251604" cy="3040857"/>
          </a:xfrm>
          <a:prstGeom prst="rect">
            <a:avLst/>
          </a:prstGeom>
          <a:noFill/>
        </p:spPr>
      </p:pic>
      <p:pic>
        <p:nvPicPr>
          <p:cNvPr id="1028" name="Picture 4" descr="D:\qip shot\QIP Shot\игры мама\1230060420_raskraska_rssrrrjosr_68 - копия - копия - копия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606705"/>
            <a:ext cx="2267744" cy="3062655"/>
          </a:xfrm>
          <a:prstGeom prst="rect">
            <a:avLst/>
          </a:prstGeom>
          <a:noFill/>
        </p:spPr>
      </p:pic>
      <p:pic>
        <p:nvPicPr>
          <p:cNvPr id="1029" name="Picture 5" descr="D:\qip shot\QIP Shot\игры мама\1230060420_raskraska_rssrrrjosr_68 - копия - копия - копия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28503"/>
            <a:ext cx="2251604" cy="3040857"/>
          </a:xfrm>
          <a:prstGeom prst="rect">
            <a:avLst/>
          </a:prstGeom>
          <a:noFill/>
        </p:spPr>
      </p:pic>
      <p:pic>
        <p:nvPicPr>
          <p:cNvPr id="2050" name="Picture 2" descr="D:\qip shot\QIP Shot\игры мама\переделанное\b2f89c3f7e10-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980728"/>
            <a:ext cx="1589161" cy="2085774"/>
          </a:xfrm>
          <a:prstGeom prst="rect">
            <a:avLst/>
          </a:prstGeom>
          <a:noFill/>
        </p:spPr>
      </p:pic>
      <p:pic>
        <p:nvPicPr>
          <p:cNvPr id="2051" name="Picture 3" descr="D:\qip shot\QIP Shot\игры мама\переделанное\b2f89c3f7e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124744"/>
            <a:ext cx="1584176" cy="2079231"/>
          </a:xfrm>
          <a:prstGeom prst="rect">
            <a:avLst/>
          </a:prstGeom>
          <a:noFill/>
        </p:spPr>
      </p:pic>
      <p:pic>
        <p:nvPicPr>
          <p:cNvPr id="2052" name="Picture 4" descr="D:\qip shot\QIP Shot\игры мама\переделанное\b2f89c3f7e10-(1)---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052736"/>
            <a:ext cx="1584176" cy="2079231"/>
          </a:xfrm>
          <a:prstGeom prst="rect">
            <a:avLst/>
          </a:prstGeom>
          <a:noFill/>
        </p:spPr>
      </p:pic>
      <p:pic>
        <p:nvPicPr>
          <p:cNvPr id="2053" name="Picture 5" descr="D:\qip shot\QIP Shot\игры мама\переделанное\b2f89c3f7e10-(1)---копия---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124744"/>
            <a:ext cx="1584176" cy="207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6087E-6 C -0.01806 0.04764 -0.03594 0.09551 -0.09549 0.11286 C -0.15504 0.1302 -0.29445 0.10222 -0.35695 0.10337 C -0.41945 0.10499 -0.41424 0.10037 -0.47083 0.12095 C -0.52743 0.1413 -0.66042 0.20814 -0.69705 0.2261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3506E-6 C 0.01528 0.02266 0.03125 0.04556 0.07222 0.10684 C 0.11302 0.16813 0.21545 0.34343 0.24531 0.3684 C 0.27535 0.39338 0.25 0.2752 0.25104 0.2569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92 C 0.07569 -0.00994 0.15156 -0.01873 0.19618 0.02197 C 0.24079 0.06337 0.25572 0.2093 0.2677 0.24723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07956E-6 C 0.04653 -0.09644 0.09323 -0.19288 0.13994 -0.16582 C 0.18664 -0.13876 0.26112 0.09436 0.27987 0.16189 C 0.29862 0.22942 0.27535 0.23451 0.25226 0.23983 " pathEditMode="relative" ptsTypes="aaaA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7888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Собери бусы по образцу. </a:t>
            </a:r>
            <a:endParaRPr lang="ru-RU" sz="3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8858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877272"/>
            <a:ext cx="571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25144"/>
            <a:ext cx="933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517232"/>
            <a:ext cx="704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qip shot\QIP Shot\игры мама\переделанное\Рисунок1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733256"/>
            <a:ext cx="661987" cy="736600"/>
          </a:xfrm>
          <a:prstGeom prst="rect">
            <a:avLst/>
          </a:prstGeom>
          <a:noFill/>
        </p:spPr>
      </p:pic>
      <p:pic>
        <p:nvPicPr>
          <p:cNvPr id="3075" name="Picture 3" descr="D:\qip shot\QIP Shot\игры мама\переделанное\Рисунок1вмф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365104"/>
            <a:ext cx="642937" cy="755650"/>
          </a:xfrm>
          <a:prstGeom prst="rect">
            <a:avLst/>
          </a:prstGeom>
          <a:noFill/>
        </p:spPr>
      </p:pic>
      <p:pic>
        <p:nvPicPr>
          <p:cNvPr id="3076" name="Picture 4" descr="D:\qip shot\QIP Shot\игры мама\переделанное\ам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5877272"/>
            <a:ext cx="952500" cy="561975"/>
          </a:xfrm>
          <a:prstGeom prst="rect">
            <a:avLst/>
          </a:prstGeom>
          <a:noFill/>
        </p:spPr>
      </p:pic>
      <p:pic>
        <p:nvPicPr>
          <p:cNvPr id="3077" name="Picture 5" descr="D:\qip shot\QIP Shot\игры мама\переделанное\Рисунок1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4653136"/>
            <a:ext cx="593725" cy="51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17299E-6 C 0.03768 -0.0976 0.0757 -0.19473 0.09097 -0.233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6559E-6 C -0.04705 -0.0703 -0.09409 -0.14015 -0.16927 -0.17299 C -0.24444 -0.2056 -0.40399 -0.19288 -0.45086 -0.19681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031E-7 C 0.02448 -0.10037 0.04914 -0.20051 0.12066 -0.25994 C 0.19202 -0.31961 0.37726 -0.34158 0.42865 -0.3577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6855E-6 C 0.05643 -0.0828 0.11337 -0.16513 0.1408 -0.23474 C 0.16841 -0.30458 0.16077 -0.38807 0.16494 -0.4186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qip shot\QIP Shot\игры мама\переделанное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04856" cy="3660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Проложи дорожки к домикам такого же цвета.</a:t>
            </a:r>
            <a:endParaRPr lang="ru-RU" dirty="0"/>
          </a:p>
        </p:txBody>
      </p:sp>
      <p:pic>
        <p:nvPicPr>
          <p:cNvPr id="4098" name="Picture 2" descr="D:\qip shot\QIP Shot\игры мама\переделанное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869160"/>
            <a:ext cx="1368152" cy="1440160"/>
          </a:xfrm>
          <a:prstGeom prst="rect">
            <a:avLst/>
          </a:prstGeom>
          <a:noFill/>
        </p:spPr>
      </p:pic>
      <p:pic>
        <p:nvPicPr>
          <p:cNvPr id="4099" name="Picture 3" descr="D:\qip shot\QIP Shot\игры мама\переделанное\Рисунок2 - копия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97152"/>
            <a:ext cx="1333501" cy="1368152"/>
          </a:xfrm>
          <a:prstGeom prst="rect">
            <a:avLst/>
          </a:prstGeom>
          <a:noFill/>
        </p:spPr>
      </p:pic>
      <p:pic>
        <p:nvPicPr>
          <p:cNvPr id="4100" name="Picture 4" descr="D:\qip shot\QIP Shot\игры мама\переделанное\Рисунок2 - копия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013176"/>
            <a:ext cx="1296144" cy="1368152"/>
          </a:xfrm>
          <a:prstGeom prst="rect">
            <a:avLst/>
          </a:prstGeom>
          <a:noFill/>
        </p:spPr>
      </p:pic>
      <p:pic>
        <p:nvPicPr>
          <p:cNvPr id="4101" name="Picture 5" descr="D:\qip shot\QIP Shot\игры мама\переделанное\Рисунок2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97152"/>
            <a:ext cx="136815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9861E-6 C -0.0335 -0.08256 -0.06597 -0.16466 -0.11232 -0.18779 C -0.15885 -0.21115 -0.22951 -0.12119 -0.27934 -0.13992 C -0.32882 -0.15888 -0.38871 -0.27336 -0.40955 -0.2990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5754E-6 C -0.00816 -0.0606 -0.01598 -0.12049 -0.05226 -0.14246 C -0.08855 -0.16443 -0.16129 -0.12466 -0.21737 -0.13159 C -0.27309 -0.13853 -0.35886 -0.176 -0.38785 -0.1836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2405E-6 C 0.18732 -0.09528 0.37482 -0.19056 0.44913 -0.23959 C 0.52361 -0.28862 0.44635 -0.28654 0.44566 -0.29371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9334E-6 C 0.05052 -0.04394 0.10138 -0.08811 0.13975 -0.07979 C 0.17812 -0.07146 0.17586 0.07886 0.23055 0.04995 C 0.28524 0.02105 0.42864 -0.20305 0.46857 -0.2534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Найди часть одежды по цвету</a:t>
            </a:r>
            <a:endParaRPr lang="ru-RU" sz="3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2016224" cy="263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221088"/>
            <a:ext cx="8670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1750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88840"/>
            <a:ext cx="1820511" cy="74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5229" y="1628800"/>
            <a:ext cx="1529219" cy="143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717032"/>
            <a:ext cx="2267129" cy="215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988840"/>
            <a:ext cx="1308243" cy="7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941168"/>
            <a:ext cx="1047297" cy="9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7475E-6 C -0.04965 -0.0673 -0.09809 -0.13436 -0.14531 -0.16258 C -0.19254 -0.19033 -0.23021 -0.16998 -0.28403 -0.16998 C -0.33785 -0.16998 -0.43177 -0.1709 -0.46945 -0.16258 C -0.50677 -0.15448 -0.50313 -0.12881 -0.50903 -0.1223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0.02659 C 0.00521 0.10661 0.00764 0.18686 -0.0243 0.22201 C -0.05607 0.25717 -0.12552 0.25393 -0.18802 0.23728 C -0.25052 0.22063 -0.35277 0.1457 -0.39965 0.12234 C -0.44652 0.09898 -0.45816 0.09806 -0.46961 0.0973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249 C 0.03264 0.05875 0.0658 0.105 0.11233 0.12188 C 0.15903 0.139 0.22344 0.12119 0.27899 0.11309 C 0.33472 0.105 0.41684 0.09182 0.44722 0.07378 C 0.47813 0.05528 0.45886 0.0155 0.46146 0.0041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3.13599E-6 C 0.0257 0.04649 0.04358 0.09297 0.06893 0.11078 C 0.09427 0.12859 0.13004 0.1043 0.16042 0.10662 C 0.1908 0.10893 0.22327 0.13021 0.25191 0.12512 C 0.28056 0.12003 0.31875 0.11263 0.33212 0.07586 C 0.34549 0.03886 0.32466 -0.05804 0.33212 -0.0962 C 0.33959 -0.13436 0.35747 -0.14014 0.37726 -0.15356 C 0.39705 -0.16697 0.43525 -0.17622 0.45104 -0.17622 C 0.46667 -0.17622 0.46841 -0.15726 0.47188 -0.15356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Найди для матрёшки фартук такого же цвета, как её платочек.</a:t>
            </a:r>
            <a:endParaRPr lang="ru-RU" sz="3600" dirty="0"/>
          </a:p>
        </p:txBody>
      </p:sp>
      <p:pic>
        <p:nvPicPr>
          <p:cNvPr id="1038" name="Picture 14" descr="C:\Users\Никита\Downloads\Новая папка\контр раб по алгебра\raskraska-matrioshka-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1293421" cy="1832347"/>
          </a:xfrm>
          <a:prstGeom prst="rect">
            <a:avLst/>
          </a:prstGeom>
          <a:noFill/>
        </p:spPr>
      </p:pic>
      <p:pic>
        <p:nvPicPr>
          <p:cNvPr id="1033" name="Picture 9" descr="C:\Users\Никита\Downloads\Новая папка\контр раб по алгебра\raskraska-matrioshk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1293421" cy="1832347"/>
          </a:xfrm>
          <a:prstGeom prst="rect">
            <a:avLst/>
          </a:prstGeom>
          <a:noFill/>
        </p:spPr>
      </p:pic>
      <p:pic>
        <p:nvPicPr>
          <p:cNvPr id="1034" name="Picture 10" descr="C:\Users\Никита\Downloads\Новая папка\контр раб по алгебра\raskraska-matrioshka-4 - копия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96752"/>
            <a:ext cx="1293421" cy="1832347"/>
          </a:xfrm>
          <a:prstGeom prst="rect">
            <a:avLst/>
          </a:prstGeom>
          <a:noFill/>
        </p:spPr>
      </p:pic>
      <p:pic>
        <p:nvPicPr>
          <p:cNvPr id="1035" name="Picture 11" descr="C:\Users\Никита\Downloads\Новая папка\контр раб по алгебра\raskraska-matrioshka-4 - копия - коп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96752"/>
            <a:ext cx="1293421" cy="1832347"/>
          </a:xfrm>
          <a:prstGeom prst="rect">
            <a:avLst/>
          </a:prstGeom>
          <a:noFill/>
        </p:spPr>
      </p:pic>
      <p:pic>
        <p:nvPicPr>
          <p:cNvPr id="1036" name="Picture 12" descr="C:\Users\Никита\Downloads\Новая папка\контр раб по алгебра\raskraska-matrioshka-4 - копия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8899" y="3140968"/>
            <a:ext cx="1293421" cy="1832347"/>
          </a:xfrm>
          <a:prstGeom prst="rect">
            <a:avLst/>
          </a:prstGeom>
          <a:noFill/>
        </p:spPr>
      </p:pic>
      <p:pic>
        <p:nvPicPr>
          <p:cNvPr id="1037" name="Picture 13" descr="C:\Users\Никита\Downloads\Новая папка\контр раб по алгебра\raskraska-matrioshka-4 - коп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236613"/>
            <a:ext cx="1293421" cy="1832347"/>
          </a:xfrm>
          <a:prstGeom prst="rect">
            <a:avLst/>
          </a:prstGeom>
          <a:noFill/>
        </p:spPr>
      </p:pic>
      <p:pic>
        <p:nvPicPr>
          <p:cNvPr id="5123" name="Picture 3" descr="D:\qip shot\QIP Shot\игры мама\переделанное\raskraska-matrioshka-4---копия---копия---копия---копия---копия---копия---копия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4077072"/>
            <a:ext cx="936104" cy="432048"/>
          </a:xfrm>
          <a:prstGeom prst="rect">
            <a:avLst/>
          </a:prstGeom>
          <a:noFill/>
        </p:spPr>
      </p:pic>
      <p:pic>
        <p:nvPicPr>
          <p:cNvPr id="5124" name="Picture 4" descr="D:\qip shot\QIP Shot\игры мама\переделанное\raskraska-matrioshka-4---копия---копия---копия---копия---копия---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5157192"/>
            <a:ext cx="936104" cy="432048"/>
          </a:xfrm>
          <a:prstGeom prst="rect">
            <a:avLst/>
          </a:prstGeom>
          <a:noFill/>
        </p:spPr>
      </p:pic>
      <p:pic>
        <p:nvPicPr>
          <p:cNvPr id="5125" name="Picture 5" descr="D:\qip shot\QIP Shot\игры мама\переделанное\raskraska-matrioshka-4---копия---копия---копия---копия---копия---копия---копия-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5877272"/>
            <a:ext cx="936104" cy="432048"/>
          </a:xfrm>
          <a:prstGeom prst="rect">
            <a:avLst/>
          </a:prstGeom>
          <a:noFill/>
        </p:spPr>
      </p:pic>
      <p:pic>
        <p:nvPicPr>
          <p:cNvPr id="5126" name="Picture 6" descr="D:\qip shot\QIP Shot\игры мама\переделанное\raskraska-matrioshka-4---копия---копия---копия---копия---копия---копия---копия-(2)---копия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700808"/>
            <a:ext cx="936104" cy="432048"/>
          </a:xfrm>
          <a:prstGeom prst="rect">
            <a:avLst/>
          </a:prstGeom>
          <a:noFill/>
        </p:spPr>
      </p:pic>
      <p:pic>
        <p:nvPicPr>
          <p:cNvPr id="5127" name="Picture 7" descr="D:\qip shot\QIP Shot\игры мама\переделанное\raskraska-matrioshka-4---копия---копия---копия---копия---копия---копия---копия-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1628800"/>
            <a:ext cx="936104" cy="432048"/>
          </a:xfrm>
          <a:prstGeom prst="rect">
            <a:avLst/>
          </a:prstGeom>
          <a:noFill/>
        </p:spPr>
      </p:pic>
      <p:pic>
        <p:nvPicPr>
          <p:cNvPr id="5128" name="Picture 8" descr="D:\qip shot\QIP Shot\игры мама\переделанное\raskraska-matrioshka-4---копия---копия---копия---копия---копия---копия---копия-(3)---копия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5949280"/>
            <a:ext cx="936104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9898E-6 C -0.00347 -0.02822 -0.00677 -0.05643 -0.02934 -0.09505 C -0.05208 -0.13368 -0.09983 -0.22665 -0.13611 -0.2315 C -0.17205 -0.23636 -0.19774 -0.13691 -0.24601 -0.12466 C -0.29444 -0.11263 -0.38715 -0.14177 -0.42552 -0.15842 C -0.46406 -0.1753 -0.44392 -0.21184 -0.47726 -0.22549 C -0.51076 -0.23936 -0.60122 -0.23867 -0.62587 -0.24121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92 C 0.05416 0.00787 0.1085 0.01712 0.14618 0.00139 C 0.18385 -0.01434 0.19826 -0.05527 0.22552 -0.09597 C 0.2526 -0.13645 0.28836 -0.17183 0.3092 -0.2419 C 0.33003 -0.31175 0.3434 -0.46901 0.35034 -0.5141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1221E-6 C 0.07917 -0.00324 0.15833 -0.00625 0.21684 -0.00602 C 0.27535 -0.00578 0.33472 0.06706 0.35069 0.00208 C 0.36667 -0.06291 0.31875 -0.32933 0.31232 -0.39547 " pathEditMode="relative" ptsTypes="aaaA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1314E-6 C -0.0849 -0.00231 -0.16892 -0.00462 -0.22882 -0.00601 C -0.28889 -0.0074 -0.30486 0.00972 -0.35972 -0.00809 C -0.41458 -0.0259 -0.50712 -0.0784 -0.55729 -0.11263 C -0.60764 -0.14685 -0.64427 -0.19634 -0.66163 -0.21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5495E-6 C -0.03298 0.06083 -0.0658 0.12188 -0.07396 0.1605 C -0.08211 0.19912 -0.04566 0.20352 -0.0493 0.23196 C -0.05295 0.26018 -0.08142 0.29626 -0.09548 0.33095 C -0.10955 0.36564 -0.09826 0.42877 -0.13385 0.43987 C -0.16944 0.45121 -0.28003 0.40518 -0.3092 0.39825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14524E-7 C 0.0408 0.05967 0.08177 0.11933 0.10712 0.18478 C 0.13264 0.25046 0.12917 0.33788 0.15139 0.39385 C 0.17379 0.44981 0.19636 0.4771 0.24167 0.52128 C 0.28664 0.56522 0.3566 0.68201 0.42188 0.65865 C 0.48716 0.63552 0.59844 0.42784 0.63386 0.38182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ЗАНЯТИЕ №1</vt:lpstr>
      <vt:lpstr>Слайд 2</vt:lpstr>
      <vt:lpstr>Найди для бабочки цветок такого же цвета, как она.</vt:lpstr>
      <vt:lpstr>Собери бусы по образцу. </vt:lpstr>
      <vt:lpstr>Проложи дорожки к домикам такого же цвета.</vt:lpstr>
      <vt:lpstr>Найди часть одежды по цвету</vt:lpstr>
      <vt:lpstr>Найди для матрёшки фартук такого же цвета, как её платочек.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№1</dc:title>
  <dc:creator>Никита</dc:creator>
  <cp:lastModifiedBy>Никита</cp:lastModifiedBy>
  <cp:revision>1</cp:revision>
  <dcterms:created xsi:type="dcterms:W3CDTF">2014-11-02T14:45:25Z</dcterms:created>
  <dcterms:modified xsi:type="dcterms:W3CDTF">2014-11-02T14:48:02Z</dcterms:modified>
</cp:coreProperties>
</file>