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196752"/>
          </a:xfrm>
        </p:spPr>
        <p:txBody>
          <a:bodyPr/>
          <a:lstStyle/>
          <a:p>
            <a:r>
              <a:rPr lang="ru-RU" b="1" i="1" dirty="0" smtClean="0"/>
              <a:t>ЗАНЯТИЕ №2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55172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ТЕМА: «ОТТЕНКИ ЦВЕТОВ»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ЦЕЛЬ: 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Сформировать представления об оттенках цветов (светлый - тёмный);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Закрепить умение сравнивать предметы по оттенкам цветов и выражать результаты сравнения в речи;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Тренировать мыслительные операции и анализ сравнения, развивать внимание, речь, творческие способности.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Поставь в пары детей в одежде одинакового цвета, дай девочке в светло-желтой одежде шарик, а девочке в темно-зелёной одежде - цветок.</a:t>
            </a:r>
            <a:endParaRPr lang="ru-RU" sz="3200" dirty="0"/>
          </a:p>
        </p:txBody>
      </p:sp>
      <p:pic>
        <p:nvPicPr>
          <p:cNvPr id="6146" name="Picture 2" descr="C:\Users\Никита\Downloads\Новая папка\контр раб по алгебра\Новая папка\raskrashka dlya malyshey devochka.jpg"/>
          <p:cNvPicPr>
            <a:picLocks noChangeAspect="1" noChangeArrowheads="1"/>
          </p:cNvPicPr>
          <p:nvPr/>
        </p:nvPicPr>
        <p:blipFill>
          <a:blip r:embed="rId2" cstate="print"/>
          <a:srcRect l="8669" t="6593" r="13305" b="17590"/>
          <a:stretch>
            <a:fillRect/>
          </a:stretch>
        </p:blipFill>
        <p:spPr bwMode="auto">
          <a:xfrm>
            <a:off x="0" y="1772816"/>
            <a:ext cx="1296145" cy="1656184"/>
          </a:xfrm>
          <a:prstGeom prst="rect">
            <a:avLst/>
          </a:prstGeom>
          <a:noFill/>
        </p:spPr>
      </p:pic>
      <p:pic>
        <p:nvPicPr>
          <p:cNvPr id="6147" name="Picture 3" descr="C:\Users\Никита\Downloads\Новая папка\контр раб по алгебра\Новая папка\raskrashka dlya malyshey malchik1 - копия.jpg"/>
          <p:cNvPicPr>
            <a:picLocks noChangeAspect="1" noChangeArrowheads="1"/>
          </p:cNvPicPr>
          <p:nvPr/>
        </p:nvPicPr>
        <p:blipFill>
          <a:blip r:embed="rId3" cstate="print"/>
          <a:srcRect l="17930" t="13635" r="19315" b="18189"/>
          <a:stretch>
            <a:fillRect/>
          </a:stretch>
        </p:blipFill>
        <p:spPr bwMode="auto">
          <a:xfrm>
            <a:off x="3491880" y="4365104"/>
            <a:ext cx="1224136" cy="1748765"/>
          </a:xfrm>
          <a:prstGeom prst="rect">
            <a:avLst/>
          </a:prstGeom>
          <a:noFill/>
        </p:spPr>
      </p:pic>
      <p:pic>
        <p:nvPicPr>
          <p:cNvPr id="6149" name="Picture 5" descr="C:\Users\Никита\Downloads\Новая папка\контр раб по алгебра\Новая папка\5809fc680e456ba8d7d66ceb425bcba6.jpg"/>
          <p:cNvPicPr>
            <a:picLocks noChangeAspect="1" noChangeArrowheads="1"/>
          </p:cNvPicPr>
          <p:nvPr/>
        </p:nvPicPr>
        <p:blipFill>
          <a:blip r:embed="rId4" cstate="print"/>
          <a:srcRect l="28853" r="27868"/>
          <a:stretch>
            <a:fillRect/>
          </a:stretch>
        </p:blipFill>
        <p:spPr bwMode="auto">
          <a:xfrm>
            <a:off x="3563888" y="2420888"/>
            <a:ext cx="1152128" cy="1830186"/>
          </a:xfrm>
          <a:prstGeom prst="rect">
            <a:avLst/>
          </a:prstGeom>
          <a:noFill/>
        </p:spPr>
      </p:pic>
      <p:pic>
        <p:nvPicPr>
          <p:cNvPr id="6150" name="Picture 6" descr="C:\Users\Никита\Downloads\Новая папка\контр раб по алгебра\Новая папка\f9de8765c65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95491" y="1700808"/>
            <a:ext cx="1348509" cy="1775815"/>
          </a:xfrm>
          <a:prstGeom prst="rect">
            <a:avLst/>
          </a:prstGeom>
          <a:noFill/>
        </p:spPr>
      </p:pic>
      <p:pic>
        <p:nvPicPr>
          <p:cNvPr id="6151" name="Picture 7" descr="C:\Users\Никита\Downloads\Новая папка\контр раб по алгебра\Новая папка\i - копия.jpg"/>
          <p:cNvPicPr>
            <a:picLocks noChangeAspect="1" noChangeArrowheads="1"/>
          </p:cNvPicPr>
          <p:nvPr/>
        </p:nvPicPr>
        <p:blipFill>
          <a:blip r:embed="rId6" cstate="print"/>
          <a:srcRect l="10000" t="2978" r="6667" b="4711"/>
          <a:stretch>
            <a:fillRect/>
          </a:stretch>
        </p:blipFill>
        <p:spPr bwMode="auto">
          <a:xfrm>
            <a:off x="4716016" y="2276872"/>
            <a:ext cx="1656184" cy="2053667"/>
          </a:xfrm>
          <a:prstGeom prst="rect">
            <a:avLst/>
          </a:prstGeom>
          <a:noFill/>
        </p:spPr>
      </p:pic>
      <p:pic>
        <p:nvPicPr>
          <p:cNvPr id="6152" name="Picture 8" descr="C:\Users\Никита\Downloads\Новая папка\контр раб по алгебра\Новая папка\im1966-obvesti-po-tochkam-risunki-s-kuklami-i-raskrasit-ih-1 - копия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986469"/>
            <a:ext cx="1403648" cy="1871531"/>
          </a:xfrm>
          <a:prstGeom prst="rect">
            <a:avLst/>
          </a:prstGeom>
          <a:noFill/>
        </p:spPr>
      </p:pic>
      <p:pic>
        <p:nvPicPr>
          <p:cNvPr id="6153" name="Picture 9" descr="C:\Users\Никита\Downloads\Новая папка\контр раб по алгебра\Новая папка\Little people coloring pages for babies 19 (1) - копия.gif"/>
          <p:cNvPicPr>
            <a:picLocks noChangeAspect="1" noChangeArrowheads="1"/>
          </p:cNvPicPr>
          <p:nvPr/>
        </p:nvPicPr>
        <p:blipFill>
          <a:blip r:embed="rId8" cstate="print"/>
          <a:srcRect l="10153" t="7678" r="8626" b="7870"/>
          <a:stretch>
            <a:fillRect/>
          </a:stretch>
        </p:blipFill>
        <p:spPr bwMode="auto">
          <a:xfrm>
            <a:off x="4860032" y="4293096"/>
            <a:ext cx="1309236" cy="1800200"/>
          </a:xfrm>
          <a:prstGeom prst="rect">
            <a:avLst/>
          </a:prstGeom>
          <a:noFill/>
        </p:spPr>
      </p:pic>
      <p:pic>
        <p:nvPicPr>
          <p:cNvPr id="6154" name="Picture 10" descr="D:\qip shot\QIP Shot\игры мама\переделанное\948-raskraski-dlya-detey-kukly---копия.png"/>
          <p:cNvPicPr>
            <a:picLocks noChangeAspect="1" noChangeArrowheads="1"/>
          </p:cNvPicPr>
          <p:nvPr/>
        </p:nvPicPr>
        <p:blipFill>
          <a:blip r:embed="rId9" cstate="print"/>
          <a:srcRect r="13637" b="2122"/>
          <a:stretch>
            <a:fillRect/>
          </a:stretch>
        </p:blipFill>
        <p:spPr bwMode="auto">
          <a:xfrm>
            <a:off x="7870094" y="4869160"/>
            <a:ext cx="1273906" cy="1925014"/>
          </a:xfrm>
          <a:prstGeom prst="rect">
            <a:avLst/>
          </a:prstGeom>
          <a:noFill/>
        </p:spPr>
      </p:pic>
      <p:pic>
        <p:nvPicPr>
          <p:cNvPr id="6155" name="Picture 11" descr="D:\qip shot\QIP Shot\игры мама\переделанное\1230060420_raskraska_rssrrrjosr_68---копия---копия---копия---копия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44408" y="3645024"/>
            <a:ext cx="648072" cy="1156073"/>
          </a:xfrm>
          <a:prstGeom prst="rect">
            <a:avLst/>
          </a:prstGeom>
          <a:noFill/>
        </p:spPr>
      </p:pic>
      <p:pic>
        <p:nvPicPr>
          <p:cNvPr id="1026" name="Picture 2" descr="D:\qip shot\QIP Shot\игры мама\переделанное\уфыва.png"/>
          <p:cNvPicPr>
            <a:picLocks noChangeAspect="1" noChangeArrowheads="1"/>
          </p:cNvPicPr>
          <p:nvPr/>
        </p:nvPicPr>
        <p:blipFill>
          <a:blip r:embed="rId11" cstate="print"/>
          <a:srcRect r="75415"/>
          <a:stretch>
            <a:fillRect/>
          </a:stretch>
        </p:blipFill>
        <p:spPr bwMode="auto">
          <a:xfrm flipH="1">
            <a:off x="755576" y="3717032"/>
            <a:ext cx="432048" cy="1233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0255 C -0.0026 0.04348 -0.00503 0.08441 0.04011 0.09621 C 0.08525 0.108 0.22084 0.13992 0.27084 0.07401 C 0.32084 0.00856 0.34393 -0.20652 0.34011 -0.29718 C 0.33629 -0.38737 0.31268 -0.43663 0.24775 -0.46785 C 0.18282 -0.4993 0.02032 -0.5259 -0.04913 -0.4845 C -0.11857 -0.44287 -0.13836 -0.23288 -0.16909 -0.21808 C -0.19982 -0.20351 -0.22309 -0.36656 -0.23385 -0.39616 " pathEditMode="relative" rAng="0" ptsTypes="aaaaaaaA">
                                      <p:cBhvr>
                                        <p:cTn id="6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-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5504 C 0.04288 -0.11817 0.08437 -0.18108 0.0691 -0.2123 C 0.05382 -0.24329 -0.05521 -0.31151 -0.09132 -0.24237 C -0.12761 -0.17275 -0.14965 0.09713 -0.14844 0.20514 C -0.14722 0.31291 -0.1257 0.36726 -0.08368 0.40449 C -0.04167 0.44219 0.03455 0.43687 0.10312 0.42877 C 0.17153 0.42091 0.28333 0.42646 0.32708 0.35615 C 0.37083 0.28608 0.36475 0.08534 0.36562 0.00763 C 0.36649 -0.07053 0.34913 -0.09112 0.33177 -0.11124 " pathEditMode="relative" rAng="0" ptsTypes="aaaaaaaaA">
                                      <p:cBhvr>
                                        <p:cTn id="10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5.90194E-6 C 0.00313 0.08279 0.00591 0.16627 0.04184 0.1739 C 0.07778 0.182 0.1882 0.14661 0.2158 0.04717 C 0.24341 -0.05228 0.23473 -0.32818 0.20799 -0.42207 C 0.18125 -0.51597 0.1382 -0.5044 0.05573 -0.51643 C -0.02673 -0.52845 -0.21406 -0.59622 -0.28732 -0.494 C -0.36059 -0.39178 -0.36805 -0.00186 -0.3842 0.09643 " pathEditMode="relative" ptsTypes="aaaaaaA">
                                      <p:cBhvr>
                                        <p:cTn id="14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21184E-6 C 0.06145 0.03029 0.12309 0.06082 0.13541 0.0185 C 0.14774 -0.02382 0.13871 -0.21022 0.07378 -0.25416 C 0.00885 -0.29811 -0.18455 -0.3395 -0.25382 -0.24584 C -0.32309 -0.15218 -0.4125 0.2086 -0.3415 0.30735 C -0.27049 0.4061 0.08663 0.33996 0.17222 0.34644 " pathEditMode="relative" ptsTypes="aaaaaA">
                                      <p:cBhvr>
                                        <p:cTn id="18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0.01318 C 0.01007 -0.04926 0.02014 -0.08534 0.08455 -0.0259 C 0.14896 0.03376 0.27743 0.31545 0.38611 0.34505 C 0.49479 0.37488 0.69566 0.26179 0.73698 0.15217 C 0.7783 0.04255 0.68819 -0.22317 0.63385 -0.31221 C 0.57951 -0.40125 0.48698 -0.40426 0.41076 -0.38206 C 0.33455 -0.35985 0.21736 -0.27706 0.17691 -0.17854 C 0.13646 -0.07979 0.14792 0.12396 0.16771 0.20953 C 0.1875 0.29463 0.23455 0.30943 0.29531 0.33233 C 0.35608 0.35546 0.46406 0.36563 0.53229 0.34736 C 0.60052 0.32886 0.67031 0.28284 0.70469 0.22202 C 0.73906 0.16142 0.73194 0.06915 0.73854 -0.01735 C 0.74514 -0.10407 0.74358 -0.2507 0.74462 -0.29741 " pathEditMode="relative" rAng="0" ptsTypes="aaaaaaaaaaaaA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79 -1.13784E-6 C -0.05278 -0.10546 -0.12535 -0.21091 -0.19201 -0.27451 C -0.25868 -0.33811 -0.31406 -0.36378 -0.37986 -0.38113 C -0.44566 -0.39847 -0.53004 -0.42067 -0.58681 -0.37905 C -0.64375 -0.33742 -0.69948 -0.21346 -0.72101 -0.13113 C -0.74254 -0.0488 -0.73021 0.04186 -0.71649 0.11494 C -0.70278 0.18802 -0.69913 0.27105 -0.63889 0.30759 C -0.57865 0.34413 -0.4408 0.33765 -0.35451 0.33418 C -0.2684 0.33071 -0.16337 0.35777 -0.12101 0.287 C -0.07847 0.21624 -0.09115 0.01457 -0.10035 -0.09019 C -0.10972 -0.19496 -0.09271 -0.29695 -0.17622 -0.34227 C -0.25955 -0.3876 -0.51667 -0.44773 -0.60104 -0.36263 C -0.68559 -0.27752 -0.71979 0.0562 -0.68333 0.16813 C -0.6467 0.28007 -0.48351 0.30527 -0.38142 0.30944 C -0.27951 0.3136 -0.12344 0.21207 -0.07188 0.19265 " pathEditMode="relative" rAng="0" ptsTypes="aaaaaaaaaaaaaaA">
                                      <p:cBhvr>
                                        <p:cTn id="26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ЗАНЯТИЕ №2</vt:lpstr>
      <vt:lpstr>Поставь в пары детей в одежде одинакового цвета, дай девочке в светло-желтой одежде шарик, а девочке в темно-зелёной одежде - цветок.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№2</dc:title>
  <dc:creator>Никита</dc:creator>
  <cp:lastModifiedBy>Никита</cp:lastModifiedBy>
  <cp:revision>1</cp:revision>
  <dcterms:created xsi:type="dcterms:W3CDTF">2014-11-02T14:45:25Z</dcterms:created>
  <dcterms:modified xsi:type="dcterms:W3CDTF">2014-11-02T14:48:50Z</dcterms:modified>
</cp:coreProperties>
</file>