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57" r:id="rId2"/>
    <p:sldId id="278" r:id="rId3"/>
    <p:sldId id="258" r:id="rId4"/>
    <p:sldId id="279" r:id="rId5"/>
    <p:sldId id="259" r:id="rId6"/>
    <p:sldId id="260" r:id="rId7"/>
    <p:sldId id="269" r:id="rId8"/>
    <p:sldId id="271" r:id="rId9"/>
    <p:sldId id="263" r:id="rId10"/>
    <p:sldId id="281" r:id="rId11"/>
    <p:sldId id="280" r:id="rId12"/>
    <p:sldId id="270" r:id="rId13"/>
    <p:sldId id="267" r:id="rId14"/>
    <p:sldId id="261" r:id="rId15"/>
    <p:sldId id="266" r:id="rId16"/>
    <p:sldId id="273" r:id="rId17"/>
    <p:sldId id="264" r:id="rId18"/>
    <p:sldId id="274" r:id="rId19"/>
    <p:sldId id="265" r:id="rId20"/>
    <p:sldId id="275" r:id="rId21"/>
    <p:sldId id="262" r:id="rId22"/>
    <p:sldId id="272" r:id="rId23"/>
    <p:sldId id="277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1" autoAdjust="0"/>
    <p:restoredTop sz="94660"/>
  </p:normalViewPr>
  <p:slideViewPr>
    <p:cSldViewPr>
      <p:cViewPr varScale="1">
        <p:scale>
          <a:sx n="73" d="100"/>
          <a:sy n="73" d="100"/>
        </p:scale>
        <p:origin x="-3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A374-234F-40E1-A3A1-8100F325859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6AFE0-D62B-440C-9E1D-2786A3F11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AFE0-D62B-440C-9E1D-2786A3F11C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55;&#1088;&#1077;&#1079;&#1077;&#1085;&#1090;&#1072;&#1094;&#1080;&#1080;\&#1046;&#1072;&#1085;&#1088;&#1099;%20&#1087;&#1088;&#1077;&#1079;&#1077;&#1085;&#1090;&#1072;&#1094;&#1080;&#1103;\&#1053;&#1077;&#1080;&#1079;&#1074;&#1077;&#1089;&#1090;&#1085;&#1099;&#1081;%20&#1072;&#1088;&#1090;&#1080;&#1089;&#1090;%20-%2003%20-%20&#1053;&#1077;&#1080;&#1079;&#1074;&#1077;&#1089;&#1085;&#1099;&#1081;%20&#1079;&#1072;&#1075;&#1086;&#1083;&#1086;&#1074;&#1086;&#1082;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2%20-%20&#1053;&#1077;&#1080;&#1079;&#1074;&#1077;&#1089;&#1085;&#1099;&#1081;%20&#1079;&#1072;&#1075;&#1086;&#1083;&#1086;&#1074;&#1086;&#1082;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8%20-%20&#1053;&#1077;&#1080;&#1079;&#1074;&#1077;&#1089;&#1085;&#1099;&#1081;%20&#1079;&#1072;&#1075;&#1086;&#1083;&#1086;&#1074;&#1086;&#1082;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6%20-%20&#1053;&#1077;&#1080;&#1079;&#1074;&#1077;&#1089;&#1085;&#1099;&#1081;%20&#1079;&#1072;&#1075;&#1086;&#1083;&#1086;&#1074;&#1086;&#1082;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7%20-%20&#1053;&#1077;&#1080;&#1079;&#1074;&#1077;&#1089;&#1085;&#1099;&#1081;%20&#1079;&#1072;&#1075;&#1086;&#1083;&#1086;&#1074;&#1086;&#1082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5%20-%20&#1053;&#1077;&#1080;&#1079;&#1074;&#1077;&#1089;&#1085;&#1099;&#1081;%20&#1079;&#1072;&#1075;&#1086;&#1083;&#1086;&#1074;&#1086;&#1082;.mp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1%20-%20&#1053;&#1077;&#1080;&#1079;&#1074;&#1077;&#1089;&#1085;&#1099;&#1081;%20&#1079;&#1072;&#1075;&#1086;&#1083;&#1086;&#1074;&#1086;&#1082;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Desktop\&#1052;&#1040;&#1052;&#1040;\&#1052;&#1091;&#1079;&#1099;&#1082;&#1072;%20&#1046;&#1072;&#1085;&#1088;&#1099;\&#1052;&#1091;&#1079;&#1099;&#1082;&#1072;%20&#1082;%20&#1087;&#1088;&#1077;&#1079;&#1077;&#1085;&#1090;&#1072;&#1094;&#1080;&#1080;%20&#1046;&#1072;&#1085;&#1088;&#1099;\&#1053;&#1077;&#1080;&#1079;&#1074;&#1077;&#1089;&#1090;&#1085;&#1099;&#1081;%20&#1072;&#1088;&#1090;&#1080;&#1089;&#1090;%20-%2004%20-%20&#1053;&#1077;&#1080;&#1079;&#1074;&#1077;&#1089;&#1085;&#1099;&#1081;%20&#1079;&#1072;&#1075;&#1086;&#1083;&#1086;&#1074;&#1086;&#1082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 algn="just"/>
            <a:r>
              <a:rPr lang="en-US" sz="8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Музыкальные 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жанры.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Автор:Сеняева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Павловна.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ь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0"/>
            <a:ext cx="8143899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3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ь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nd"/>
          <p:cNvSpPr>
            <a:spLocks noEditPoints="1" noChangeArrowheads="1"/>
          </p:cNvSpPr>
          <p:nvPr/>
        </p:nvSpPr>
        <p:spPr bwMode="auto">
          <a:xfrm>
            <a:off x="3571868" y="2500306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2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 маршируют.jpg"/>
          <p:cNvPicPr>
            <a:picLocks noChangeAspect="1"/>
          </p:cNvPicPr>
          <p:nvPr/>
        </p:nvPicPr>
        <p:blipFill>
          <a:blip r:embed="rId2"/>
          <a:srcRect l="2343" t="4212" r="3125" b="21383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8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ие детей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6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ец - поль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EBBD"/>
              </a:clrFrom>
              <a:clrTo>
                <a:srgbClr val="FCEBB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14290"/>
            <a:ext cx="7000924" cy="65008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7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знаний о жанрах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ыбель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5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танца -поль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имфонический оркестр.jpg3.jpg"/>
          <p:cNvPicPr>
            <a:picLocks noChangeAspect="1"/>
          </p:cNvPicPr>
          <p:nvPr/>
        </p:nvPicPr>
        <p:blipFill>
          <a:blip r:embed="rId2"/>
          <a:srcRect t="170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514351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2500306"/>
            <a:ext cx="8686800" cy="3643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на слух жанров разного характера.</a:t>
            </a: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эмоционально – образного восприятия.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428868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12668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технологии.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2928934"/>
            <a:ext cx="7358114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 Т</a:t>
            </a:r>
          </a:p>
          <a:p>
            <a:pPr lvl="1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доровье сберегающие.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5011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7572428" cy="11430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500306"/>
            <a:ext cx="6500858" cy="32861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 музыкальных жанров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презентации.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детьми жанров на слух.</a:t>
            </a: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3500438"/>
            <a:ext cx="8143932" cy="307183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детей изображать жанры в движении</a:t>
            </a: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жанров на музыкальных и ударных инструментах</a:t>
            </a:r>
          </a:p>
          <a:p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155258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интегративных качеств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1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ный мар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ound"/>
          <p:cNvSpPr>
            <a:spLocks noEditPoints="1" noChangeArrowheads="1"/>
          </p:cNvSpPr>
          <p:nvPr/>
        </p:nvSpPr>
        <p:spPr bwMode="auto">
          <a:xfrm>
            <a:off x="3667125" y="2524125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Неизвестный артист - 04 - Неизвесный заголо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70</Words>
  <PresentationFormat>Экран (4:3)</PresentationFormat>
  <Paragraphs>35</Paragraphs>
  <Slides>24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Музыкальные    жанры.  Автор:Сеняева Наталья Павловна.</vt:lpstr>
      <vt:lpstr>Слайд 2</vt:lpstr>
      <vt:lpstr>  Задачи. </vt:lpstr>
      <vt:lpstr>Используемые технологии.</vt:lpstr>
      <vt:lpstr>Предварительная работа</vt:lpstr>
      <vt:lpstr>Развитие у детей интегративных качеств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жанры.</dc:title>
  <dc:creator>HomeNot</dc:creator>
  <cp:lastModifiedBy>HomeNot</cp:lastModifiedBy>
  <cp:revision>59</cp:revision>
  <dcterms:created xsi:type="dcterms:W3CDTF">2013-01-13T08:11:53Z</dcterms:created>
  <dcterms:modified xsi:type="dcterms:W3CDTF">2013-04-07T09:42:06Z</dcterms:modified>
</cp:coreProperties>
</file>