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1442378_vbxnifclo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i (3).jpg"/>
          <p:cNvPicPr>
            <a:picLocks noChangeAspect="1" noChangeArrowheads="1"/>
          </p:cNvPicPr>
          <p:nvPr/>
        </p:nvPicPr>
        <p:blipFill>
          <a:blip r:embed="rId3"/>
          <a:srcRect l="5556" t="2778" r="8333" b="16667"/>
          <a:stretch>
            <a:fillRect/>
          </a:stretch>
        </p:blipFill>
        <p:spPr bwMode="auto">
          <a:xfrm>
            <a:off x="2857488" y="3571876"/>
            <a:ext cx="2367308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C:\Documents and Settings\Администратор\Рабочий стол\cfIsLyPNww8.jpg"/>
          <p:cNvPicPr>
            <a:picLocks noChangeAspect="1" noChangeArrowheads="1"/>
          </p:cNvPicPr>
          <p:nvPr/>
        </p:nvPicPr>
        <p:blipFill>
          <a:blip r:embed="rId2"/>
          <a:srcRect r="2703"/>
          <a:stretch>
            <a:fillRect/>
          </a:stretch>
        </p:blipFill>
        <p:spPr bwMode="auto">
          <a:xfrm>
            <a:off x="142844" y="214290"/>
            <a:ext cx="3143240" cy="5427520"/>
          </a:xfrm>
          <a:prstGeom prst="rect">
            <a:avLst/>
          </a:prstGeom>
          <a:noFill/>
        </p:spPr>
      </p:pic>
      <p:pic>
        <p:nvPicPr>
          <p:cNvPr id="5" name="Picture 5" descr="C:\Documents and Settings\Администратор\Рабочий стол\cfIsLyPNww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357298"/>
            <a:ext cx="2529247" cy="4249284"/>
          </a:xfrm>
          <a:prstGeom prst="rect">
            <a:avLst/>
          </a:prstGeom>
          <a:noFill/>
        </p:spPr>
      </p:pic>
      <p:pic>
        <p:nvPicPr>
          <p:cNvPr id="6" name="Picture 5" descr="C:\Documents and Settings\Администратор\Рабочий стол\cfIsLyPNww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3116"/>
            <a:ext cx="2037014" cy="34223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Nataly</dc:creator>
  <cp:lastModifiedBy>Nataly</cp:lastModifiedBy>
  <cp:revision>2</cp:revision>
  <dcterms:modified xsi:type="dcterms:W3CDTF">2014-11-03T18:43:14Z</dcterms:modified>
</cp:coreProperties>
</file>