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68" r:id="rId4"/>
    <p:sldId id="270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C4B22-5672-499B-8BA4-81CD2BCDCDF1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301C2-A7BE-4B01-A352-6198054DB0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301C2-A7BE-4B01-A352-6198054DB0A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065BDB-A881-4CA8-86EA-DA4FA9A70A52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50742B-937D-4661-B7E0-2E35EF448D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08f1a_e3c316af_L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3372" y="1000108"/>
            <a:ext cx="4286280" cy="2643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ВЕСЁЛЫЙ </a:t>
            </a:r>
          </a:p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ПАРОВОЗИК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285720" y="1571612"/>
            <a:ext cx="7786741" cy="3762378"/>
            <a:chOff x="214283" y="285728"/>
            <a:chExt cx="7786741" cy="3762378"/>
          </a:xfrm>
        </p:grpSpPr>
        <p:pic>
          <p:nvPicPr>
            <p:cNvPr id="4" name="Рисунок 3" descr="паровоз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6" name="Рисунок 5" descr="4571973_5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pic>
        <p:nvPicPr>
          <p:cNvPr id="8" name="Рисунок 7" descr="4991707_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20669" y="5500678"/>
            <a:ext cx="1923331" cy="1357322"/>
          </a:xfrm>
          <a:prstGeom prst="rect">
            <a:avLst/>
          </a:prstGeom>
        </p:spPr>
      </p:pic>
      <p:pic>
        <p:nvPicPr>
          <p:cNvPr id="9" name="Рисунок 8" descr="4991707_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57694"/>
            <a:ext cx="1923331" cy="1357322"/>
          </a:xfrm>
          <a:prstGeom prst="rect">
            <a:avLst/>
          </a:prstGeom>
        </p:spPr>
      </p:pic>
      <p:pic>
        <p:nvPicPr>
          <p:cNvPr id="10" name="Рисунок 9" descr="4991707_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383871">
            <a:off x="2854871" y="1256539"/>
            <a:ext cx="1923331" cy="1357322"/>
          </a:xfrm>
          <a:prstGeom prst="rect">
            <a:avLst/>
          </a:prstGeom>
        </p:spPr>
      </p:pic>
      <p:pic>
        <p:nvPicPr>
          <p:cNvPr id="11" name="Рисунок 10" descr="4991707_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065" y="1214422"/>
            <a:ext cx="1923331" cy="1357322"/>
          </a:xfrm>
          <a:prstGeom prst="rect">
            <a:avLst/>
          </a:prstGeom>
        </p:spPr>
      </p:pic>
      <p:pic>
        <p:nvPicPr>
          <p:cNvPr id="12" name="Рисунок 11" descr="4991707_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4143380"/>
            <a:ext cx="1923331" cy="1357322"/>
          </a:xfrm>
          <a:prstGeom prst="rect">
            <a:avLst/>
          </a:prstGeom>
        </p:spPr>
      </p:pic>
      <p:pic>
        <p:nvPicPr>
          <p:cNvPr id="13" name="Рисунок 12" descr="4991707_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003639" y="2839913"/>
            <a:ext cx="1923331" cy="1357322"/>
          </a:xfrm>
          <a:prstGeom prst="rect">
            <a:avLst/>
          </a:prstGeom>
        </p:spPr>
      </p:pic>
      <p:pic>
        <p:nvPicPr>
          <p:cNvPr id="14" name="Рисунок 13" descr="4991707_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857356" y="5500678"/>
            <a:ext cx="1923331" cy="1357322"/>
          </a:xfrm>
          <a:prstGeom prst="rect">
            <a:avLst/>
          </a:prstGeom>
        </p:spPr>
      </p:pic>
      <p:pic>
        <p:nvPicPr>
          <p:cNvPr id="15" name="Рисунок 14" descr="4991707_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8452723" flipH="1">
            <a:off x="414512" y="925989"/>
            <a:ext cx="1923331" cy="1357322"/>
          </a:xfrm>
          <a:prstGeom prst="rect">
            <a:avLst/>
          </a:prstGeom>
        </p:spPr>
      </p:pic>
      <p:pic>
        <p:nvPicPr>
          <p:cNvPr id="16" name="Рисунок 15" descr="4991707_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786182" y="0"/>
            <a:ext cx="1923331" cy="1357322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5500694" y="2573720"/>
            <a:ext cx="1500198" cy="1569660"/>
            <a:chOff x="5429256" y="1287836"/>
            <a:chExt cx="1500198" cy="1569660"/>
          </a:xfrm>
        </p:grpSpPr>
        <p:sp>
          <p:nvSpPr>
            <p:cNvPr id="7" name="Овал 6"/>
            <p:cNvSpPr/>
            <p:nvPr/>
          </p:nvSpPr>
          <p:spPr>
            <a:xfrm>
              <a:off x="5429256" y="1357298"/>
              <a:ext cx="1500198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835467" y="1287836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9</a:t>
              </a:r>
              <a:endParaRPr lang="ru-RU" sz="9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1" name="Рисунок 20" descr="29d6578c2e4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5334006"/>
            <a:ext cx="1359402" cy="152399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57158" y="1857364"/>
            <a:ext cx="7786741" cy="3762378"/>
            <a:chOff x="214283" y="285728"/>
            <a:chExt cx="7786741" cy="3762378"/>
          </a:xfrm>
        </p:grpSpPr>
        <p:pic>
          <p:nvPicPr>
            <p:cNvPr id="2" name="Рисунок 1" descr="паровоз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4" name="Рисунок 3" descr="4571973_5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pic>
        <p:nvPicPr>
          <p:cNvPr id="6" name="Рисунок 5" descr="4991710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4857760"/>
            <a:ext cx="1309191" cy="923915"/>
          </a:xfrm>
          <a:prstGeom prst="rect">
            <a:avLst/>
          </a:prstGeom>
        </p:spPr>
      </p:pic>
      <p:pic>
        <p:nvPicPr>
          <p:cNvPr id="7" name="Рисунок 6" descr="4991710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72396" y="5214950"/>
            <a:ext cx="1309191" cy="923915"/>
          </a:xfrm>
          <a:prstGeom prst="rect">
            <a:avLst/>
          </a:prstGeom>
        </p:spPr>
      </p:pic>
      <p:pic>
        <p:nvPicPr>
          <p:cNvPr id="8" name="Рисунок 7" descr="4991710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775" y="3433779"/>
            <a:ext cx="1309191" cy="923915"/>
          </a:xfrm>
          <a:prstGeom prst="rect">
            <a:avLst/>
          </a:prstGeom>
        </p:spPr>
      </p:pic>
      <p:pic>
        <p:nvPicPr>
          <p:cNvPr id="9" name="Рисунок 8" descr="4991710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5934085"/>
            <a:ext cx="1309191" cy="923915"/>
          </a:xfrm>
          <a:prstGeom prst="rect">
            <a:avLst/>
          </a:prstGeom>
        </p:spPr>
      </p:pic>
      <p:pic>
        <p:nvPicPr>
          <p:cNvPr id="10" name="Рисунок 9" descr="4991710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214810" y="5934085"/>
            <a:ext cx="1309191" cy="923915"/>
          </a:xfrm>
          <a:prstGeom prst="rect">
            <a:avLst/>
          </a:prstGeom>
        </p:spPr>
      </p:pic>
      <p:pic>
        <p:nvPicPr>
          <p:cNvPr id="11" name="Рисунок 10" descr="4991710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5934085"/>
            <a:ext cx="1309191" cy="923915"/>
          </a:xfrm>
          <a:prstGeom prst="rect">
            <a:avLst/>
          </a:prstGeom>
        </p:spPr>
      </p:pic>
      <p:pic>
        <p:nvPicPr>
          <p:cNvPr id="12" name="Рисунок 11" descr="4991710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928926" y="1576391"/>
            <a:ext cx="1309191" cy="923915"/>
          </a:xfrm>
          <a:prstGeom prst="rect">
            <a:avLst/>
          </a:prstGeom>
        </p:spPr>
      </p:pic>
      <p:pic>
        <p:nvPicPr>
          <p:cNvPr id="13" name="Рисунок 12" descr="4991710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643174" y="2571744"/>
            <a:ext cx="1309191" cy="923915"/>
          </a:xfrm>
          <a:prstGeom prst="rect">
            <a:avLst/>
          </a:prstGeom>
        </p:spPr>
      </p:pic>
      <p:pic>
        <p:nvPicPr>
          <p:cNvPr id="14" name="Рисунок 13" descr="4991710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1571612"/>
            <a:ext cx="1309191" cy="923915"/>
          </a:xfrm>
          <a:prstGeom prst="rect">
            <a:avLst/>
          </a:prstGeom>
        </p:spPr>
      </p:pic>
      <p:pic>
        <p:nvPicPr>
          <p:cNvPr id="15" name="Рисунок 14" descr="4991710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1285860"/>
            <a:ext cx="1309191" cy="923915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500694" y="2857496"/>
            <a:ext cx="1643074" cy="1446550"/>
            <a:chOff x="5357818" y="1268071"/>
            <a:chExt cx="1643074" cy="1446550"/>
          </a:xfrm>
        </p:grpSpPr>
        <p:sp>
          <p:nvSpPr>
            <p:cNvPr id="5" name="Овал 4"/>
            <p:cNvSpPr/>
            <p:nvPr/>
          </p:nvSpPr>
          <p:spPr>
            <a:xfrm>
              <a:off x="5429256" y="1357298"/>
              <a:ext cx="1500198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57818" y="1268071"/>
              <a:ext cx="164307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</a:t>
              </a:r>
              <a:endParaRPr lang="ru-RU" sz="8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9" name="Рисунок 18" descr="27_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4872042"/>
            <a:ext cx="1688239" cy="198595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ровоз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3500437"/>
            <a:ext cx="1857388" cy="1313069"/>
          </a:xfrm>
          <a:prstGeom prst="rect">
            <a:avLst/>
          </a:prstGeom>
        </p:spPr>
      </p:pic>
      <p:grpSp>
        <p:nvGrpSpPr>
          <p:cNvPr id="94" name="Группа 93"/>
          <p:cNvGrpSpPr/>
          <p:nvPr/>
        </p:nvGrpSpPr>
        <p:grpSpPr>
          <a:xfrm>
            <a:off x="2643174" y="3714752"/>
            <a:ext cx="1120046" cy="1214446"/>
            <a:chOff x="2643174" y="3714752"/>
            <a:chExt cx="1120046" cy="121444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643174" y="3714752"/>
              <a:ext cx="1120046" cy="1214446"/>
              <a:chOff x="2308946" y="2500306"/>
              <a:chExt cx="1120046" cy="1214446"/>
            </a:xfrm>
          </p:grpSpPr>
          <p:pic>
            <p:nvPicPr>
              <p:cNvPr id="18" name="Рисунок 17" descr="4571973_5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8946" y="2500306"/>
                <a:ext cx="1120046" cy="1214446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2643174" y="2857496"/>
                <a:ext cx="428628" cy="428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3000364" y="4071942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000496" y="3714752"/>
            <a:ext cx="1120046" cy="1214446"/>
            <a:chOff x="4000496" y="3714752"/>
            <a:chExt cx="1120046" cy="1214446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000496" y="3714752"/>
              <a:ext cx="1120046" cy="1214446"/>
              <a:chOff x="2308946" y="2500306"/>
              <a:chExt cx="1120046" cy="1214446"/>
            </a:xfrm>
          </p:grpSpPr>
          <p:pic>
            <p:nvPicPr>
              <p:cNvPr id="27" name="Рисунок 26" descr="4571973_5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8946" y="2500306"/>
                <a:ext cx="1120046" cy="1214446"/>
              </a:xfrm>
              <a:prstGeom prst="rect">
                <a:avLst/>
              </a:prstGeom>
            </p:spPr>
          </p:pic>
          <p:sp>
            <p:nvSpPr>
              <p:cNvPr id="28" name="Овал 27"/>
              <p:cNvSpPr/>
              <p:nvPr/>
            </p:nvSpPr>
            <p:spPr>
              <a:xfrm>
                <a:off x="2643174" y="2857496"/>
                <a:ext cx="428628" cy="428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357686" y="4071942"/>
              <a:ext cx="214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2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5380780" y="3714752"/>
            <a:ext cx="1120046" cy="1214446"/>
            <a:chOff x="5380780" y="3714752"/>
            <a:chExt cx="1120046" cy="1214446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5380780" y="3714752"/>
              <a:ext cx="1120046" cy="1214446"/>
              <a:chOff x="2308946" y="2500306"/>
              <a:chExt cx="1120046" cy="1214446"/>
            </a:xfrm>
          </p:grpSpPr>
          <p:pic>
            <p:nvPicPr>
              <p:cNvPr id="33" name="Рисунок 32" descr="4571973_5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8946" y="2500306"/>
                <a:ext cx="1120046" cy="1214446"/>
              </a:xfrm>
              <a:prstGeom prst="rect">
                <a:avLst/>
              </a:prstGeom>
            </p:spPr>
          </p:pic>
          <p:sp>
            <p:nvSpPr>
              <p:cNvPr id="34" name="Овал 33"/>
              <p:cNvSpPr/>
              <p:nvPr/>
            </p:nvSpPr>
            <p:spPr>
              <a:xfrm>
                <a:off x="2643174" y="2857496"/>
                <a:ext cx="428628" cy="428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5786446" y="4071942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6786578" y="3714752"/>
            <a:ext cx="1120046" cy="1214446"/>
            <a:chOff x="6786578" y="3714752"/>
            <a:chExt cx="1120046" cy="1214446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6786578" y="3714752"/>
              <a:ext cx="1120046" cy="1214446"/>
              <a:chOff x="2308946" y="2500306"/>
              <a:chExt cx="1120046" cy="1214446"/>
            </a:xfrm>
          </p:grpSpPr>
          <p:pic>
            <p:nvPicPr>
              <p:cNvPr id="30" name="Рисунок 29" descr="4571973_5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8946" y="2500306"/>
                <a:ext cx="1120046" cy="1214446"/>
              </a:xfrm>
              <a:prstGeom prst="rect">
                <a:avLst/>
              </a:prstGeom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2643174" y="2857496"/>
                <a:ext cx="428628" cy="428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7143768" y="4071942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4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428596" y="5000636"/>
            <a:ext cx="1120046" cy="1214446"/>
            <a:chOff x="428596" y="5000636"/>
            <a:chExt cx="1120046" cy="121444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28596" y="5000636"/>
              <a:ext cx="1120046" cy="1214446"/>
              <a:chOff x="2308946" y="2500306"/>
              <a:chExt cx="1120046" cy="1214446"/>
            </a:xfrm>
          </p:grpSpPr>
          <p:pic>
            <p:nvPicPr>
              <p:cNvPr id="9" name="Рисунок 8" descr="4571973_5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8946" y="2500306"/>
                <a:ext cx="1120046" cy="1214446"/>
              </a:xfrm>
              <a:prstGeom prst="rect">
                <a:avLst/>
              </a:prstGeom>
            </p:spPr>
          </p:pic>
          <p:sp>
            <p:nvSpPr>
              <p:cNvPr id="10" name="Овал 9"/>
              <p:cNvSpPr/>
              <p:nvPr/>
            </p:nvSpPr>
            <p:spPr>
              <a:xfrm>
                <a:off x="2643174" y="2857496"/>
                <a:ext cx="428628" cy="428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785786" y="535782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5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861960" y="5000636"/>
            <a:ext cx="1120046" cy="1214446"/>
            <a:chOff x="1861960" y="5000636"/>
            <a:chExt cx="1120046" cy="121444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861960" y="5000636"/>
              <a:ext cx="1120046" cy="1214446"/>
              <a:chOff x="2308946" y="2500306"/>
              <a:chExt cx="1120046" cy="1214446"/>
            </a:xfrm>
          </p:grpSpPr>
          <p:pic>
            <p:nvPicPr>
              <p:cNvPr id="15" name="Рисунок 14" descr="4571973_5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8946" y="2500306"/>
                <a:ext cx="1120046" cy="1214446"/>
              </a:xfrm>
              <a:prstGeom prst="rect">
                <a:avLst/>
              </a:prstGeom>
            </p:spPr>
          </p:pic>
          <p:sp>
            <p:nvSpPr>
              <p:cNvPr id="16" name="Овал 15"/>
              <p:cNvSpPr/>
              <p:nvPr/>
            </p:nvSpPr>
            <p:spPr>
              <a:xfrm>
                <a:off x="2643174" y="2857496"/>
                <a:ext cx="428628" cy="428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2214546" y="5357826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6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357554" y="5000636"/>
            <a:ext cx="1120046" cy="1214446"/>
            <a:chOff x="3357554" y="5000636"/>
            <a:chExt cx="1120046" cy="121444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357554" y="5000636"/>
              <a:ext cx="1120046" cy="1214446"/>
              <a:chOff x="2308946" y="2500306"/>
              <a:chExt cx="1120046" cy="1214446"/>
            </a:xfrm>
          </p:grpSpPr>
          <p:pic>
            <p:nvPicPr>
              <p:cNvPr id="24" name="Рисунок 23" descr="4571973_5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8946" y="2500306"/>
                <a:ext cx="1120046" cy="1214446"/>
              </a:xfrm>
              <a:prstGeom prst="rect">
                <a:avLst/>
              </a:prstGeom>
            </p:spPr>
          </p:pic>
          <p:sp>
            <p:nvSpPr>
              <p:cNvPr id="25" name="Овал 24"/>
              <p:cNvSpPr/>
              <p:nvPr/>
            </p:nvSpPr>
            <p:spPr>
              <a:xfrm>
                <a:off x="2643174" y="2857496"/>
                <a:ext cx="428628" cy="428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3714744" y="535782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7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4786314" y="5000636"/>
            <a:ext cx="1120046" cy="1214446"/>
            <a:chOff x="4786314" y="5000636"/>
            <a:chExt cx="1120046" cy="121444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786314" y="5000636"/>
              <a:ext cx="1120046" cy="1214446"/>
              <a:chOff x="2308946" y="2500306"/>
              <a:chExt cx="1120046" cy="1214446"/>
            </a:xfrm>
          </p:grpSpPr>
          <p:pic>
            <p:nvPicPr>
              <p:cNvPr id="12" name="Рисунок 11" descr="4571973_5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8946" y="2500306"/>
                <a:ext cx="1120046" cy="1214446"/>
              </a:xfrm>
              <a:prstGeom prst="rect">
                <a:avLst/>
              </a:prstGeom>
            </p:spPr>
          </p:pic>
          <p:sp>
            <p:nvSpPr>
              <p:cNvPr id="13" name="Овал 12"/>
              <p:cNvSpPr/>
              <p:nvPr/>
            </p:nvSpPr>
            <p:spPr>
              <a:xfrm>
                <a:off x="2643174" y="2857496"/>
                <a:ext cx="428628" cy="428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5143504" y="535782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8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6286512" y="5000636"/>
            <a:ext cx="1120046" cy="1214446"/>
            <a:chOff x="6286512" y="5000636"/>
            <a:chExt cx="1120046" cy="121444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6286512" y="5000636"/>
              <a:ext cx="1120046" cy="1214446"/>
              <a:chOff x="2308946" y="2500306"/>
              <a:chExt cx="1120046" cy="1214446"/>
            </a:xfrm>
          </p:grpSpPr>
          <p:pic>
            <p:nvPicPr>
              <p:cNvPr id="5" name="Рисунок 4" descr="4571973_5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8946" y="2500306"/>
                <a:ext cx="1120046" cy="1214446"/>
              </a:xfrm>
              <a:prstGeom prst="rect">
                <a:avLst/>
              </a:prstGeom>
            </p:spPr>
          </p:pic>
          <p:sp>
            <p:nvSpPr>
              <p:cNvPr id="6" name="Овал 5"/>
              <p:cNvSpPr/>
              <p:nvPr/>
            </p:nvSpPr>
            <p:spPr>
              <a:xfrm>
                <a:off x="2643174" y="2857496"/>
                <a:ext cx="428628" cy="428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6643702" y="535782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9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715272" y="5000636"/>
            <a:ext cx="1120046" cy="1214446"/>
            <a:chOff x="7715272" y="5000636"/>
            <a:chExt cx="1120046" cy="121444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7715272" y="5000636"/>
              <a:ext cx="1120046" cy="1214446"/>
              <a:chOff x="2308946" y="2500306"/>
              <a:chExt cx="1120046" cy="1214446"/>
            </a:xfrm>
          </p:grpSpPr>
          <p:pic>
            <p:nvPicPr>
              <p:cNvPr id="21" name="Рисунок 20" descr="4571973_5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8946" y="2500306"/>
                <a:ext cx="1120046" cy="1214446"/>
              </a:xfrm>
              <a:prstGeom prst="rect">
                <a:avLst/>
              </a:prstGeom>
            </p:spPr>
          </p:pic>
          <p:sp>
            <p:nvSpPr>
              <p:cNvPr id="22" name="Овал 21"/>
              <p:cNvSpPr/>
              <p:nvPr/>
            </p:nvSpPr>
            <p:spPr>
              <a:xfrm>
                <a:off x="2643174" y="2857496"/>
                <a:ext cx="428628" cy="428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8001024" y="5357826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10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3428992" y="285728"/>
            <a:ext cx="2500330" cy="2500330"/>
            <a:chOff x="3428992" y="285728"/>
            <a:chExt cx="2500330" cy="2500330"/>
          </a:xfrm>
        </p:grpSpPr>
        <p:sp>
          <p:nvSpPr>
            <p:cNvPr id="91" name="Овал 90"/>
            <p:cNvSpPr/>
            <p:nvPr/>
          </p:nvSpPr>
          <p:spPr>
            <a:xfrm>
              <a:off x="3428992" y="285728"/>
              <a:ext cx="2500330" cy="25003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3857620" y="714356"/>
              <a:ext cx="15908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solidFill>
                    <a:srgbClr val="F63B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10</a:t>
              </a:r>
              <a:endParaRPr lang="ru-RU" sz="9600" b="1" cap="none" spc="0" dirty="0">
                <a:ln w="11430"/>
                <a:solidFill>
                  <a:srgbClr val="F63B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rovozik_iz_romashkov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" y="1500174"/>
            <a:ext cx="5424589" cy="53578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285728"/>
            <a:ext cx="8808366" cy="23904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5700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5700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204682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48" y="5643578"/>
            <a:ext cx="1116219" cy="107157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71473" y="285728"/>
            <a:ext cx="7786741" cy="3762378"/>
            <a:chOff x="214283" y="285728"/>
            <a:chExt cx="7786741" cy="3762378"/>
          </a:xfrm>
        </p:grpSpPr>
        <p:pic>
          <p:nvPicPr>
            <p:cNvPr id="4" name="Рисунок 3" descr="паровоз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6" name="Рисунок 5" descr="4571973_5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pic>
        <p:nvPicPr>
          <p:cNvPr id="10" name="Рисунок 9" descr="4991701_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802629">
            <a:off x="1479701" y="3239492"/>
            <a:ext cx="4946659" cy="3490928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786446" y="1214422"/>
            <a:ext cx="1500198" cy="1569660"/>
            <a:chOff x="5429256" y="1214422"/>
            <a:chExt cx="1500198" cy="1569660"/>
          </a:xfrm>
        </p:grpSpPr>
        <p:sp>
          <p:nvSpPr>
            <p:cNvPr id="8" name="Овал 7"/>
            <p:cNvSpPr/>
            <p:nvPr/>
          </p:nvSpPr>
          <p:spPr>
            <a:xfrm>
              <a:off x="5429256" y="1357298"/>
              <a:ext cx="1500198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572132" y="1214422"/>
              <a:ext cx="113887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solidFill>
                    <a:srgbClr val="F63B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ru-RU" sz="9600" b="1" cap="none" spc="0" dirty="0">
                <a:ln w="11430"/>
                <a:solidFill>
                  <a:srgbClr val="F63B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71472" y="1785926"/>
            <a:ext cx="7786741" cy="3762378"/>
            <a:chOff x="214283" y="285728"/>
            <a:chExt cx="7786741" cy="3762378"/>
          </a:xfrm>
        </p:grpSpPr>
        <p:pic>
          <p:nvPicPr>
            <p:cNvPr id="2" name="Рисунок 1" descr="паровоз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4" name="Рисунок 3" descr="4571973_5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pic>
        <p:nvPicPr>
          <p:cNvPr id="6" name="Рисунок 5" descr="4991702_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0150" y="1046933"/>
            <a:ext cx="3476626" cy="2453505"/>
          </a:xfrm>
          <a:prstGeom prst="rect">
            <a:avLst/>
          </a:prstGeom>
        </p:spPr>
      </p:pic>
      <p:pic>
        <p:nvPicPr>
          <p:cNvPr id="7" name="Рисунок 6" descr="4991702_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4404495"/>
            <a:ext cx="3476626" cy="245350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5786446" y="2911144"/>
            <a:ext cx="1500198" cy="1446550"/>
            <a:chOff x="5429256" y="1285860"/>
            <a:chExt cx="1500198" cy="1446550"/>
          </a:xfrm>
        </p:grpSpPr>
        <p:sp>
          <p:nvSpPr>
            <p:cNvPr id="5" name="Овал 4"/>
            <p:cNvSpPr/>
            <p:nvPr/>
          </p:nvSpPr>
          <p:spPr>
            <a:xfrm>
              <a:off x="5429256" y="1357298"/>
              <a:ext cx="1500198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15326" y="1285860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88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ru-RU" sz="8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1" name="Рисунок 10" descr="85acd8b597ddt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5214950"/>
            <a:ext cx="2449303" cy="171451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14282" y="1857364"/>
            <a:ext cx="7786741" cy="3762378"/>
            <a:chOff x="214283" y="285728"/>
            <a:chExt cx="7786741" cy="3762378"/>
          </a:xfrm>
        </p:grpSpPr>
        <p:pic>
          <p:nvPicPr>
            <p:cNvPr id="2" name="Рисунок 1" descr="паровоз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4" name="Рисунок 3" descr="4571973_5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pic>
        <p:nvPicPr>
          <p:cNvPr id="6" name="Рисунок 5" descr="4991704_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4555740"/>
            <a:ext cx="3262312" cy="2302260"/>
          </a:xfrm>
          <a:prstGeom prst="rect">
            <a:avLst/>
          </a:prstGeom>
        </p:spPr>
      </p:pic>
      <p:pic>
        <p:nvPicPr>
          <p:cNvPr id="7" name="Рисунок 6" descr="4991704_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1688" y="4555740"/>
            <a:ext cx="3262312" cy="2302260"/>
          </a:xfrm>
          <a:prstGeom prst="rect">
            <a:avLst/>
          </a:prstGeom>
        </p:spPr>
      </p:pic>
      <p:pic>
        <p:nvPicPr>
          <p:cNvPr id="8" name="Рисунок 7" descr="4991704_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7274" y="483798"/>
            <a:ext cx="3262312" cy="230226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429256" y="2786058"/>
            <a:ext cx="1428760" cy="1569660"/>
            <a:chOff x="5500694" y="1216398"/>
            <a:chExt cx="1428760" cy="1569660"/>
          </a:xfrm>
        </p:grpSpPr>
        <p:sp>
          <p:nvSpPr>
            <p:cNvPr id="5" name="Овал 4"/>
            <p:cNvSpPr/>
            <p:nvPr/>
          </p:nvSpPr>
          <p:spPr>
            <a:xfrm>
              <a:off x="5500694" y="1357298"/>
              <a:ext cx="1428760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86446" y="121639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ru-RU" sz="9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2" name="Рисунок 11" descr="27_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57620" y="4643446"/>
            <a:ext cx="1341791" cy="157841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85720" y="1357298"/>
            <a:ext cx="7786741" cy="3762378"/>
            <a:chOff x="214283" y="285728"/>
            <a:chExt cx="7786741" cy="3762378"/>
          </a:xfrm>
        </p:grpSpPr>
        <p:pic>
          <p:nvPicPr>
            <p:cNvPr id="2" name="Рисунок 1" descr="паровоз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4" name="Рисунок 3" descr="4571973_5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pic>
        <p:nvPicPr>
          <p:cNvPr id="6" name="Рисунок 5" descr="4991703_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4214818"/>
            <a:ext cx="2348593" cy="3327965"/>
          </a:xfrm>
          <a:prstGeom prst="rect">
            <a:avLst/>
          </a:prstGeom>
        </p:spPr>
      </p:pic>
      <p:pic>
        <p:nvPicPr>
          <p:cNvPr id="7" name="Рисунок 6" descr="4991703_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5407" y="3786190"/>
            <a:ext cx="2348593" cy="3327965"/>
          </a:xfrm>
          <a:prstGeom prst="rect">
            <a:avLst/>
          </a:prstGeom>
        </p:spPr>
      </p:pic>
      <p:pic>
        <p:nvPicPr>
          <p:cNvPr id="8" name="Рисунок 7" descr="4991703_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786050" y="3071810"/>
            <a:ext cx="2348593" cy="3327965"/>
          </a:xfrm>
          <a:prstGeom prst="rect">
            <a:avLst/>
          </a:prstGeom>
        </p:spPr>
      </p:pic>
      <p:pic>
        <p:nvPicPr>
          <p:cNvPr id="9" name="Рисунок 8" descr="4991703_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-428652"/>
            <a:ext cx="2348593" cy="332796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429256" y="2285992"/>
            <a:ext cx="1500198" cy="1569660"/>
            <a:chOff x="5357818" y="1214422"/>
            <a:chExt cx="1500198" cy="1569660"/>
          </a:xfrm>
        </p:grpSpPr>
        <p:sp>
          <p:nvSpPr>
            <p:cNvPr id="5" name="Овал 4"/>
            <p:cNvSpPr/>
            <p:nvPr/>
          </p:nvSpPr>
          <p:spPr>
            <a:xfrm>
              <a:off x="5357818" y="1357298"/>
              <a:ext cx="1500198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15008" y="121442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ru-RU" sz="9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3" name="Рисунок 12" descr="29d6578c2e4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5262568"/>
            <a:ext cx="1423125" cy="159543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аровоз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3" y="357167"/>
            <a:ext cx="4143124" cy="2928958"/>
          </a:xfrm>
          <a:prstGeom prst="rect">
            <a:avLst/>
          </a:prstGeom>
        </p:spPr>
      </p:pic>
      <p:pic>
        <p:nvPicPr>
          <p:cNvPr id="6" name="Рисунок 5" descr="4571973_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9268" y="285728"/>
            <a:ext cx="3681756" cy="3762378"/>
          </a:xfrm>
          <a:prstGeom prst="rect">
            <a:avLst/>
          </a:prstGeom>
        </p:spPr>
      </p:pic>
      <p:pic>
        <p:nvPicPr>
          <p:cNvPr id="8" name="Рисунок 7" descr="4991705_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667258"/>
            <a:ext cx="1546038" cy="2190742"/>
          </a:xfrm>
          <a:prstGeom prst="rect">
            <a:avLst/>
          </a:prstGeom>
        </p:spPr>
      </p:pic>
      <p:pic>
        <p:nvPicPr>
          <p:cNvPr id="9" name="Рисунок 8" descr="4991705_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143108" y="3071810"/>
            <a:ext cx="1546038" cy="2190742"/>
          </a:xfrm>
          <a:prstGeom prst="rect">
            <a:avLst/>
          </a:prstGeom>
        </p:spPr>
      </p:pic>
      <p:pic>
        <p:nvPicPr>
          <p:cNvPr id="10" name="Рисунок 9" descr="4991705_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4667258"/>
            <a:ext cx="1546038" cy="2190742"/>
          </a:xfrm>
          <a:prstGeom prst="rect">
            <a:avLst/>
          </a:prstGeom>
        </p:spPr>
      </p:pic>
      <p:pic>
        <p:nvPicPr>
          <p:cNvPr id="11" name="Рисунок 10" descr="4991705_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86578" y="3786190"/>
            <a:ext cx="1546038" cy="2190742"/>
          </a:xfrm>
          <a:prstGeom prst="rect">
            <a:avLst/>
          </a:prstGeom>
        </p:spPr>
      </p:pic>
      <p:pic>
        <p:nvPicPr>
          <p:cNvPr id="12" name="Рисунок 11" descr="4991705_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428064" y="911166"/>
            <a:ext cx="1546038" cy="219074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357818" y="1214422"/>
            <a:ext cx="1500198" cy="1569660"/>
            <a:chOff x="5357818" y="1214422"/>
            <a:chExt cx="1500198" cy="1569660"/>
          </a:xfrm>
        </p:grpSpPr>
        <p:sp>
          <p:nvSpPr>
            <p:cNvPr id="7" name="Овал 6"/>
            <p:cNvSpPr/>
            <p:nvPr/>
          </p:nvSpPr>
          <p:spPr>
            <a:xfrm>
              <a:off x="5357818" y="1357298"/>
              <a:ext cx="1500198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15008" y="121442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ru-RU" sz="9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5" name="Рисунок 14" descr="parovozik_iz_romashkov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945339"/>
            <a:ext cx="1000132" cy="983463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500034" y="1785926"/>
            <a:ext cx="7786741" cy="3762378"/>
            <a:chOff x="214283" y="285728"/>
            <a:chExt cx="7786741" cy="3762378"/>
          </a:xfrm>
        </p:grpSpPr>
        <p:pic>
          <p:nvPicPr>
            <p:cNvPr id="4" name="Рисунок 3" descr="паровоз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6" name="Рисунок 5" descr="4571973_5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pic>
        <p:nvPicPr>
          <p:cNvPr id="8" name="Рисунок 7" descr="4991711_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5072074"/>
            <a:ext cx="2047866" cy="1445208"/>
          </a:xfrm>
          <a:prstGeom prst="rect">
            <a:avLst/>
          </a:prstGeom>
        </p:spPr>
      </p:pic>
      <p:pic>
        <p:nvPicPr>
          <p:cNvPr id="9" name="Рисунок 8" descr="4991711_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412792"/>
            <a:ext cx="2047866" cy="1445208"/>
          </a:xfrm>
          <a:prstGeom prst="rect">
            <a:avLst/>
          </a:prstGeom>
        </p:spPr>
      </p:pic>
      <p:pic>
        <p:nvPicPr>
          <p:cNvPr id="10" name="Рисунок 9" descr="4991711_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857232"/>
            <a:ext cx="2047866" cy="1445208"/>
          </a:xfrm>
          <a:prstGeom prst="rect">
            <a:avLst/>
          </a:prstGeom>
        </p:spPr>
      </p:pic>
      <p:pic>
        <p:nvPicPr>
          <p:cNvPr id="11" name="Рисунок 10" descr="4991711_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00562" y="5412792"/>
            <a:ext cx="2047866" cy="1445208"/>
          </a:xfrm>
          <a:prstGeom prst="rect">
            <a:avLst/>
          </a:prstGeom>
        </p:spPr>
      </p:pic>
      <p:pic>
        <p:nvPicPr>
          <p:cNvPr id="12" name="Рисунок 11" descr="4991711_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1060" y="1912354"/>
            <a:ext cx="2047866" cy="1445208"/>
          </a:xfrm>
          <a:prstGeom prst="rect">
            <a:avLst/>
          </a:prstGeom>
        </p:spPr>
      </p:pic>
      <p:pic>
        <p:nvPicPr>
          <p:cNvPr id="13" name="Рисунок 12" descr="4991711_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95968" y="3500438"/>
            <a:ext cx="2047866" cy="144520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643570" y="2714620"/>
            <a:ext cx="1500198" cy="1569660"/>
            <a:chOff x="5429256" y="1214422"/>
            <a:chExt cx="1500198" cy="1569660"/>
          </a:xfrm>
        </p:grpSpPr>
        <p:sp>
          <p:nvSpPr>
            <p:cNvPr id="7" name="Овал 6"/>
            <p:cNvSpPr/>
            <p:nvPr/>
          </p:nvSpPr>
          <p:spPr>
            <a:xfrm>
              <a:off x="5429256" y="1357298"/>
              <a:ext cx="1500198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64029" y="1214422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  <a:endParaRPr lang="ru-RU" sz="9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7" name="Рисунок 16" descr="85acd8b597dd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4714884"/>
            <a:ext cx="2554767" cy="178833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428596" y="1785926"/>
            <a:ext cx="7786741" cy="3762378"/>
            <a:chOff x="214283" y="285728"/>
            <a:chExt cx="7786741" cy="3762378"/>
          </a:xfrm>
        </p:grpSpPr>
        <p:pic>
          <p:nvPicPr>
            <p:cNvPr id="4" name="Рисунок 3" descr="паровоз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6" name="Рисунок 5" descr="4571973_5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pic>
        <p:nvPicPr>
          <p:cNvPr id="8" name="Рисунок 7" descr="4991708_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8712138">
            <a:off x="642910" y="1509816"/>
            <a:ext cx="1923330" cy="1357322"/>
          </a:xfrm>
          <a:prstGeom prst="rect">
            <a:avLst/>
          </a:prstGeom>
        </p:spPr>
      </p:pic>
      <p:pic>
        <p:nvPicPr>
          <p:cNvPr id="9" name="Рисунок 8" descr="4991708_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5500678"/>
            <a:ext cx="1923330" cy="1357322"/>
          </a:xfrm>
          <a:prstGeom prst="rect">
            <a:avLst/>
          </a:prstGeom>
        </p:spPr>
      </p:pic>
      <p:pic>
        <p:nvPicPr>
          <p:cNvPr id="10" name="Рисунок 9" descr="4991708_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434969" flipH="1">
            <a:off x="3578383" y="3170196"/>
            <a:ext cx="1923330" cy="1357322"/>
          </a:xfrm>
          <a:prstGeom prst="rect">
            <a:avLst/>
          </a:prstGeom>
        </p:spPr>
      </p:pic>
      <p:pic>
        <p:nvPicPr>
          <p:cNvPr id="11" name="Рисунок 10" descr="4991708_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734843" flipH="1">
            <a:off x="6351892" y="1902387"/>
            <a:ext cx="1923330" cy="1357322"/>
          </a:xfrm>
          <a:prstGeom prst="rect">
            <a:avLst/>
          </a:prstGeom>
        </p:spPr>
      </p:pic>
      <p:pic>
        <p:nvPicPr>
          <p:cNvPr id="12" name="Рисунок 11" descr="4991708_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1571612"/>
            <a:ext cx="1923330" cy="1357322"/>
          </a:xfrm>
          <a:prstGeom prst="rect">
            <a:avLst/>
          </a:prstGeom>
        </p:spPr>
      </p:pic>
      <p:pic>
        <p:nvPicPr>
          <p:cNvPr id="13" name="Рисунок 12" descr="4991708_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00678"/>
            <a:ext cx="1923330" cy="1357322"/>
          </a:xfrm>
          <a:prstGeom prst="rect">
            <a:avLst/>
          </a:prstGeom>
        </p:spPr>
      </p:pic>
      <p:pic>
        <p:nvPicPr>
          <p:cNvPr id="14" name="Рисунок 13" descr="4991708_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20670" y="5286388"/>
            <a:ext cx="1923330" cy="135732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572132" y="2788034"/>
            <a:ext cx="1500198" cy="1569660"/>
            <a:chOff x="5429256" y="1287836"/>
            <a:chExt cx="1500198" cy="1569660"/>
          </a:xfrm>
        </p:grpSpPr>
        <p:sp>
          <p:nvSpPr>
            <p:cNvPr id="7" name="Овал 6"/>
            <p:cNvSpPr/>
            <p:nvPr/>
          </p:nvSpPr>
          <p:spPr>
            <a:xfrm>
              <a:off x="5429256" y="1359274"/>
              <a:ext cx="1500198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86446" y="1287836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7</a:t>
              </a:r>
              <a:endParaRPr lang="ru-RU" sz="9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8" name="Рисунок 17" descr="29d6578c2e4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4929150"/>
            <a:ext cx="1720534" cy="192885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57158" y="1571612"/>
            <a:ext cx="7786741" cy="3762378"/>
            <a:chOff x="214283" y="285728"/>
            <a:chExt cx="7786741" cy="3762378"/>
          </a:xfrm>
        </p:grpSpPr>
        <p:pic>
          <p:nvPicPr>
            <p:cNvPr id="4" name="Рисунок 3" descr="паровоз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3" y="357167"/>
              <a:ext cx="4143124" cy="2928958"/>
            </a:xfrm>
            <a:prstGeom prst="rect">
              <a:avLst/>
            </a:prstGeom>
          </p:spPr>
        </p:pic>
        <p:pic>
          <p:nvPicPr>
            <p:cNvPr id="6" name="Рисунок 5" descr="4571973_5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9268" y="285728"/>
              <a:ext cx="3681756" cy="3762378"/>
            </a:xfrm>
            <a:prstGeom prst="rect">
              <a:avLst/>
            </a:prstGeom>
          </p:spPr>
        </p:pic>
      </p:grpSp>
      <p:pic>
        <p:nvPicPr>
          <p:cNvPr id="8" name="Рисунок 7" descr="4991706_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565" y="196767"/>
            <a:ext cx="1423981" cy="2017787"/>
          </a:xfrm>
          <a:prstGeom prst="rect">
            <a:avLst/>
          </a:prstGeom>
        </p:spPr>
      </p:pic>
      <p:pic>
        <p:nvPicPr>
          <p:cNvPr id="9" name="Рисунок 8" descr="4991706_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972269">
            <a:off x="4814803" y="4942036"/>
            <a:ext cx="1423981" cy="2017787"/>
          </a:xfrm>
          <a:prstGeom prst="rect">
            <a:avLst/>
          </a:prstGeom>
        </p:spPr>
      </p:pic>
      <p:pic>
        <p:nvPicPr>
          <p:cNvPr id="10" name="Рисунок 9" descr="4991706_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4500570"/>
            <a:ext cx="1423981" cy="2017787"/>
          </a:xfrm>
          <a:prstGeom prst="rect">
            <a:avLst/>
          </a:prstGeom>
        </p:spPr>
      </p:pic>
      <p:pic>
        <p:nvPicPr>
          <p:cNvPr id="11" name="Рисунок 10" descr="4991706_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86644" y="4714884"/>
            <a:ext cx="1423981" cy="2017787"/>
          </a:xfrm>
          <a:prstGeom prst="rect">
            <a:avLst/>
          </a:prstGeom>
        </p:spPr>
      </p:pic>
      <p:pic>
        <p:nvPicPr>
          <p:cNvPr id="12" name="Рисунок 11" descr="4991706_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679941" flipH="1">
            <a:off x="2643174" y="1616034"/>
            <a:ext cx="1423981" cy="2017787"/>
          </a:xfrm>
          <a:prstGeom prst="rect">
            <a:avLst/>
          </a:prstGeom>
        </p:spPr>
      </p:pic>
      <p:pic>
        <p:nvPicPr>
          <p:cNvPr id="13" name="Рисунок 12" descr="4991706_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396536" flipH="1">
            <a:off x="7232288" y="2183238"/>
            <a:ext cx="1423981" cy="2017787"/>
          </a:xfrm>
          <a:prstGeom prst="rect">
            <a:avLst/>
          </a:prstGeom>
        </p:spPr>
      </p:pic>
      <p:pic>
        <p:nvPicPr>
          <p:cNvPr id="14" name="Рисунок 13" descr="4991706_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374818">
            <a:off x="7194641" y="697642"/>
            <a:ext cx="1423981" cy="2017787"/>
          </a:xfrm>
          <a:prstGeom prst="rect">
            <a:avLst/>
          </a:prstGeom>
        </p:spPr>
      </p:pic>
      <p:pic>
        <p:nvPicPr>
          <p:cNvPr id="15" name="Рисунок 14" descr="4991706_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57752" y="268205"/>
            <a:ext cx="1423981" cy="201778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572132" y="2502282"/>
            <a:ext cx="1500198" cy="1569660"/>
            <a:chOff x="5500694" y="1216398"/>
            <a:chExt cx="1500198" cy="1569660"/>
          </a:xfrm>
        </p:grpSpPr>
        <p:sp>
          <p:nvSpPr>
            <p:cNvPr id="7" name="Овал 6"/>
            <p:cNvSpPr/>
            <p:nvPr/>
          </p:nvSpPr>
          <p:spPr>
            <a:xfrm>
              <a:off x="5500694" y="1357298"/>
              <a:ext cx="1500198" cy="135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35467" y="1216398"/>
              <a:ext cx="808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96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</a:t>
              </a:r>
              <a:endParaRPr lang="ru-RU" sz="9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9" name="Рисунок 18" descr="52046820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032550" flipH="1">
            <a:off x="-46138" y="4904149"/>
            <a:ext cx="1940953" cy="186331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26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2014-08-27T08:16:58Z</dcterms:created>
  <dcterms:modified xsi:type="dcterms:W3CDTF">2014-08-27T12:43:54Z</dcterms:modified>
</cp:coreProperties>
</file>