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61" r:id="rId3"/>
    <p:sldId id="272" r:id="rId4"/>
    <p:sldId id="257" r:id="rId5"/>
    <p:sldId id="258" r:id="rId6"/>
    <p:sldId id="259" r:id="rId7"/>
    <p:sldId id="260" r:id="rId8"/>
    <p:sldId id="274" r:id="rId9"/>
    <p:sldId id="256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BE845-B102-4F32-A3D8-FB9377CF92F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1D13-7032-4ACA-995A-CEC4609B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D13-7032-4ACA-995A-CEC4609B3E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959A-9620-43E2-BAE6-C13C3635D20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E39B-E854-43CB-B17F-40D023D40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0" y="214290"/>
            <a:ext cx="8501122" cy="57864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МАТЕМАТИКЕ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1390722257_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216" b="33016"/>
          <a:stretch>
            <a:fillRect/>
          </a:stretch>
        </p:blipFill>
        <p:spPr>
          <a:xfrm rot="20718566">
            <a:off x="7326029" y="4941550"/>
            <a:ext cx="1624018" cy="1738949"/>
          </a:xfrm>
          <a:prstGeom prst="rect">
            <a:avLst/>
          </a:prstGeom>
        </p:spPr>
      </p:pic>
      <p:pic>
        <p:nvPicPr>
          <p:cNvPr id="15" name="Рисунок 14" descr="20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57222" y="0"/>
            <a:ext cx="2844799" cy="2000249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328309" cy="21761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58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11430"/>
              <a:gradFill flip="none" rotWithShape="1">
                <a:gsLst>
                  <a:gs pos="58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270179936_mariachi_cat_shake_maraca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2857496"/>
            <a:ext cx="3714776" cy="371477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6072198" y="0"/>
            <a:ext cx="1028597" cy="2055325"/>
            <a:chOff x="-71470" y="3214686"/>
            <a:chExt cx="1028597" cy="2055325"/>
          </a:xfrm>
        </p:grpSpPr>
        <p:pic>
          <p:nvPicPr>
            <p:cNvPr id="6" name="Рисунок 5" descr="b8b27cb29e365fcb3b538d4f3af7a700.jpg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1470" y="3214686"/>
              <a:ext cx="1028597" cy="1785950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142844" y="4572008"/>
              <a:ext cx="642942" cy="64294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282" y="4500570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/>
                <a:t>1</a:t>
              </a:r>
              <a:endParaRPr lang="ru-RU" sz="4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43834" y="1142984"/>
            <a:ext cx="1265473" cy="2000264"/>
            <a:chOff x="928662" y="3214686"/>
            <a:chExt cx="1265473" cy="2000264"/>
          </a:xfrm>
        </p:grpSpPr>
        <p:pic>
          <p:nvPicPr>
            <p:cNvPr id="7" name="Рисунок 6" descr="4RSB0g2oZPg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8662" y="3214686"/>
              <a:ext cx="1265473" cy="1771662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1142976" y="4572008"/>
              <a:ext cx="642942" cy="64294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4414" y="4500570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2</a:t>
              </a:r>
              <a:endParaRPr lang="ru-RU" sz="4000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0" y="214290"/>
            <a:ext cx="1714512" cy="2000264"/>
            <a:chOff x="2000232" y="3286124"/>
            <a:chExt cx="1714512" cy="2000264"/>
          </a:xfrm>
        </p:grpSpPr>
        <p:pic>
          <p:nvPicPr>
            <p:cNvPr id="8" name="Рисунок 7" descr="22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3286124"/>
              <a:ext cx="1714512" cy="171451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2428860" y="4572008"/>
              <a:ext cx="642942" cy="64294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0298" y="4578502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3</a:t>
              </a:r>
              <a:endParaRPr lang="ru-RU" sz="40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071802" y="0"/>
            <a:ext cx="1714512" cy="2000264"/>
            <a:chOff x="3500430" y="3286124"/>
            <a:chExt cx="1714512" cy="2000264"/>
          </a:xfrm>
        </p:grpSpPr>
        <p:pic>
          <p:nvPicPr>
            <p:cNvPr id="9" name="Рисунок 8" descr="12023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3286124"/>
              <a:ext cx="1714512" cy="1714512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4000496" y="4572008"/>
              <a:ext cx="642942" cy="64294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1934" y="4578502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4</a:t>
              </a:r>
              <a:endParaRPr lang="ru-RU" sz="40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4348" y="2714620"/>
            <a:ext cx="1376531" cy="1928826"/>
            <a:chOff x="5000628" y="3286124"/>
            <a:chExt cx="1376531" cy="1928826"/>
          </a:xfrm>
        </p:grpSpPr>
        <p:pic>
          <p:nvPicPr>
            <p:cNvPr id="10" name="Рисунок 9" descr="1278426130_1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0628" y="3286124"/>
              <a:ext cx="1376531" cy="1643074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5572132" y="4572008"/>
              <a:ext cx="642942" cy="64294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5008" y="4500570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5</a:t>
              </a:r>
              <a:endParaRPr lang="ru-RU" sz="4000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86050" y="2143116"/>
            <a:ext cx="1549479" cy="2000264"/>
            <a:chOff x="6286512" y="3214686"/>
            <a:chExt cx="1549479" cy="2000264"/>
          </a:xfrm>
        </p:grpSpPr>
        <p:pic>
          <p:nvPicPr>
            <p:cNvPr id="11" name="Рисунок 10" descr="gnomik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6512" y="3214686"/>
              <a:ext cx="1549479" cy="1712814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6858016" y="4572008"/>
              <a:ext cx="642942" cy="64294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29454" y="4500570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6</a:t>
              </a:r>
              <a:endParaRPr lang="ru-RU" sz="40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072066" y="2285992"/>
            <a:ext cx="1714512" cy="2071702"/>
            <a:chOff x="7572396" y="3214686"/>
            <a:chExt cx="1714512" cy="2071702"/>
          </a:xfrm>
        </p:grpSpPr>
        <p:pic>
          <p:nvPicPr>
            <p:cNvPr id="12" name="Рисунок 11" descr="гномики-1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572396" y="3214686"/>
              <a:ext cx="1714512" cy="1714512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8143900" y="4572008"/>
              <a:ext cx="642942" cy="64294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6776" y="4578502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7</a:t>
              </a:r>
              <a:endParaRPr lang="ru-RU" sz="4000" b="1" dirty="0"/>
            </a:p>
          </p:txBody>
        </p:sp>
      </p:grpSp>
      <p:pic>
        <p:nvPicPr>
          <p:cNvPr id="37" name="Рисунок 36" descr="solnyshko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0"/>
            <a:ext cx="3786182" cy="286805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16134 L -0.65347 0.6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1 0.01944 L -0.71996 0.53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16551 L 0.22517 0.66945 " pathEditMode="relative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2 0.16528 L 0.05451 0.7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 0.1632 L 0.47257 0.31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1 0.15718 L 0.38611 0.38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6 0.17315 L 0.26892 0.35185 " pathEditMode="relative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92876" y="1250141"/>
            <a:ext cx="2000264" cy="92869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928670"/>
            <a:ext cx="1785950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714356"/>
            <a:ext cx="1571636" cy="20002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0" y="4286256"/>
            <a:ext cx="285752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86578" y="3429000"/>
            <a:ext cx="1428760" cy="2857520"/>
          </a:xfrm>
          <a:prstGeom prst="diamon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 rot="2761616">
            <a:off x="3322854" y="3903329"/>
            <a:ext cx="2130817" cy="2119815"/>
          </a:xfrm>
          <a:prstGeom prst="diamon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92876" y="1250141"/>
            <a:ext cx="2000264" cy="92869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928670"/>
            <a:ext cx="1785950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714356"/>
            <a:ext cx="1571636" cy="20002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0" y="4286256"/>
            <a:ext cx="285752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86578" y="3429000"/>
            <a:ext cx="1428760" cy="2857520"/>
          </a:xfrm>
          <a:prstGeom prst="diamon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 rot="2761616">
            <a:off x="3322854" y="3903329"/>
            <a:ext cx="2130817" cy="2119815"/>
          </a:xfrm>
          <a:prstGeom prst="diamon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92876" y="1250141"/>
            <a:ext cx="2000264" cy="92869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928670"/>
            <a:ext cx="1785950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714356"/>
            <a:ext cx="1571636" cy="20002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0" y="4286256"/>
            <a:ext cx="285752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86578" y="3429000"/>
            <a:ext cx="1428760" cy="2857520"/>
          </a:xfrm>
          <a:prstGeom prst="diamon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 rot="2761616">
            <a:off x="3322854" y="3903329"/>
            <a:ext cx="2130817" cy="2119815"/>
          </a:xfrm>
          <a:prstGeom prst="diamon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92876" y="1250141"/>
            <a:ext cx="2000264" cy="92869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928670"/>
            <a:ext cx="1785950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714356"/>
            <a:ext cx="1571636" cy="20002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0" y="4286256"/>
            <a:ext cx="285752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86578" y="3429000"/>
            <a:ext cx="1428760" cy="2857520"/>
          </a:xfrm>
          <a:prstGeom prst="diamon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 rot="2761616">
            <a:off x="3322854" y="3903329"/>
            <a:ext cx="2130817" cy="2119815"/>
          </a:xfrm>
          <a:prstGeom prst="diamon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92876" y="1250141"/>
            <a:ext cx="2000264" cy="92869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928670"/>
            <a:ext cx="1785950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714356"/>
            <a:ext cx="1571636" cy="20002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0" y="4286256"/>
            <a:ext cx="285752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86578" y="3429000"/>
            <a:ext cx="1428760" cy="2857520"/>
          </a:xfrm>
          <a:prstGeom prst="diamon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 rot="2761616">
            <a:off x="3322854" y="3903329"/>
            <a:ext cx="2130817" cy="2119815"/>
          </a:xfrm>
          <a:prstGeom prst="diamon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92876" y="1250141"/>
            <a:ext cx="2000264" cy="92869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928670"/>
            <a:ext cx="1785950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714356"/>
            <a:ext cx="1571636" cy="20002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0" y="4286256"/>
            <a:ext cx="285752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86578" y="3429000"/>
            <a:ext cx="1428760" cy="2857520"/>
          </a:xfrm>
          <a:prstGeom prst="diamon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 rot="2761616">
            <a:off x="3322854" y="3903329"/>
            <a:ext cx="2130817" cy="2119815"/>
          </a:xfrm>
          <a:prstGeom prst="diamon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92876" y="1250141"/>
            <a:ext cx="2000264" cy="92869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928670"/>
            <a:ext cx="1785950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714356"/>
            <a:ext cx="1571636" cy="20002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0" y="4286256"/>
            <a:ext cx="285752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86578" y="3429000"/>
            <a:ext cx="1428760" cy="2857520"/>
          </a:xfrm>
          <a:prstGeom prst="diamon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 rot="2761616">
            <a:off x="3322854" y="3903329"/>
            <a:ext cx="2130817" cy="2119815"/>
          </a:xfrm>
          <a:prstGeom prst="diamon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0052869">
            <a:off x="42021" y="1635292"/>
            <a:ext cx="8548693" cy="45005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ima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466636" cy="435769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f2bbc0cb5c41b97f792c48371476e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8" name="Прямая со стрелкой 27"/>
          <p:cNvCxnSpPr>
            <a:stCxn id="23" idx="0"/>
            <a:endCxn id="24" idx="4"/>
          </p:cNvCxnSpPr>
          <p:nvPr/>
        </p:nvCxnSpPr>
        <p:spPr>
          <a:xfrm rot="5400000" flipH="1" flipV="1">
            <a:off x="7786710" y="5107793"/>
            <a:ext cx="150019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3" idx="1"/>
          </p:cNvCxnSpPr>
          <p:nvPr/>
        </p:nvCxnSpPr>
        <p:spPr>
          <a:xfrm rot="16200000" flipH="1">
            <a:off x="6296974" y="4132918"/>
            <a:ext cx="2279144" cy="14428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0" idx="7"/>
            <a:endCxn id="22" idx="3"/>
          </p:cNvCxnSpPr>
          <p:nvPr/>
        </p:nvCxnSpPr>
        <p:spPr>
          <a:xfrm rot="5400000" flipH="1" flipV="1">
            <a:off x="5043219" y="3593543"/>
            <a:ext cx="1057826" cy="10282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" idx="4"/>
          </p:cNvCxnSpPr>
          <p:nvPr/>
        </p:nvCxnSpPr>
        <p:spPr>
          <a:xfrm rot="16200000" flipH="1">
            <a:off x="3339693" y="3268265"/>
            <a:ext cx="2428894" cy="357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8" idx="6"/>
            <a:endCxn id="21" idx="2"/>
          </p:cNvCxnSpPr>
          <p:nvPr/>
        </p:nvCxnSpPr>
        <p:spPr>
          <a:xfrm>
            <a:off x="1071538" y="1607331"/>
            <a:ext cx="292895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7" idx="0"/>
            <a:endCxn id="18" idx="4"/>
          </p:cNvCxnSpPr>
          <p:nvPr/>
        </p:nvCxnSpPr>
        <p:spPr>
          <a:xfrm rot="16200000" flipV="1">
            <a:off x="-35735" y="2643166"/>
            <a:ext cx="1143008" cy="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9" idx="2"/>
            <a:endCxn id="17" idx="6"/>
          </p:cNvCxnSpPr>
          <p:nvPr/>
        </p:nvCxnSpPr>
        <p:spPr>
          <a:xfrm rot="10800000">
            <a:off x="1071570" y="3679033"/>
            <a:ext cx="121441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6" idx="0"/>
            <a:endCxn id="16" idx="0"/>
          </p:cNvCxnSpPr>
          <p:nvPr/>
        </p:nvCxnSpPr>
        <p:spPr>
          <a:xfrm rot="5400000" flipH="1" flipV="1">
            <a:off x="2750331" y="585789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6" idx="0"/>
          </p:cNvCxnSpPr>
          <p:nvPr/>
        </p:nvCxnSpPr>
        <p:spPr>
          <a:xfrm rot="5400000" flipH="1" flipV="1">
            <a:off x="1875214" y="4947059"/>
            <a:ext cx="1785950" cy="357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" idx="6"/>
          </p:cNvCxnSpPr>
          <p:nvPr/>
        </p:nvCxnSpPr>
        <p:spPr>
          <a:xfrm flipV="1">
            <a:off x="1071538" y="6286520"/>
            <a:ext cx="1214446" cy="357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-32" y="1071546"/>
            <a:ext cx="9215502" cy="5786454"/>
            <a:chOff x="-32" y="1071546"/>
            <a:chExt cx="9215502" cy="5786454"/>
          </a:xfrm>
        </p:grpSpPr>
        <p:sp>
          <p:nvSpPr>
            <p:cNvPr id="5" name="Овал 4"/>
            <p:cNvSpPr/>
            <p:nvPr/>
          </p:nvSpPr>
          <p:spPr>
            <a:xfrm>
              <a:off x="-32" y="5857892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14546" y="5857892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0" y="3214686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32" y="1142984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285984" y="3214686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4500570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000496" y="1142984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929322" y="2786058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001024" y="5857892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001024" y="3429000"/>
              <a:ext cx="1071570" cy="92869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4282" y="5786454"/>
              <a:ext cx="428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1</a:t>
              </a:r>
              <a:endParaRPr lang="ru-RU" sz="60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28860" y="5770923"/>
              <a:ext cx="5715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2</a:t>
              </a:r>
              <a:endParaRPr lang="ru-RU" sz="6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71736" y="3143248"/>
              <a:ext cx="714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3</a:t>
              </a:r>
              <a:endParaRPr lang="ru-RU" sz="60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4282" y="3143248"/>
              <a:ext cx="2857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4</a:t>
              </a:r>
              <a:endParaRPr lang="ru-RU" sz="60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5720" y="1071546"/>
              <a:ext cx="11430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5</a:t>
              </a:r>
              <a:endParaRPr lang="ru-RU" sz="6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14810" y="1071546"/>
              <a:ext cx="10001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6</a:t>
              </a:r>
              <a:endParaRPr lang="ru-RU" sz="6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29124" y="4485039"/>
              <a:ext cx="857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7</a:t>
              </a:r>
              <a:endParaRPr lang="ru-RU" sz="60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43636" y="2714620"/>
              <a:ext cx="9286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8</a:t>
              </a:r>
              <a:endParaRPr lang="ru-RU" sz="60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15338" y="5842337"/>
              <a:ext cx="10001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/>
                <a:t>9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72462" y="3357562"/>
              <a:ext cx="10715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10</a:t>
              </a:r>
              <a:endParaRPr lang="ru-RU" sz="6000" b="1" dirty="0"/>
            </a:p>
          </p:txBody>
        </p:sp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088495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24422" cy="6858000"/>
          </a:xfrm>
          <a:prstGeom prst="rect">
            <a:avLst/>
          </a:prstGeom>
        </p:spPr>
      </p:pic>
      <p:grpSp>
        <p:nvGrpSpPr>
          <p:cNvPr id="2" name="Группа 16"/>
          <p:cNvGrpSpPr/>
          <p:nvPr/>
        </p:nvGrpSpPr>
        <p:grpSpPr>
          <a:xfrm>
            <a:off x="0" y="-285776"/>
            <a:ext cx="9501254" cy="5397382"/>
            <a:chOff x="-285784" y="-68157"/>
            <a:chExt cx="9501254" cy="5397382"/>
          </a:xfrm>
        </p:grpSpPr>
        <p:pic>
          <p:nvPicPr>
            <p:cNvPr id="5" name="Рисунок 4" descr="product_83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10934" y="1357322"/>
              <a:ext cx="2004536" cy="3286124"/>
            </a:xfrm>
            <a:prstGeom prst="rect">
              <a:avLst/>
            </a:prstGeom>
          </p:spPr>
        </p:pic>
        <p:pic>
          <p:nvPicPr>
            <p:cNvPr id="6" name="Рисунок 5" descr="1376877510_1-2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401515">
              <a:off x="-285784" y="-68157"/>
              <a:ext cx="2714644" cy="4299245"/>
            </a:xfrm>
            <a:prstGeom prst="rect">
              <a:avLst/>
            </a:prstGeom>
          </p:spPr>
        </p:pic>
        <p:pic>
          <p:nvPicPr>
            <p:cNvPr id="7" name="Рисунок 6" descr="2557-skazochnyj_zamok11.png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9576" y="500042"/>
              <a:ext cx="3881448" cy="4091526"/>
            </a:xfrm>
            <a:prstGeom prst="rect">
              <a:avLst/>
            </a:prstGeom>
          </p:spPr>
        </p:pic>
        <p:pic>
          <p:nvPicPr>
            <p:cNvPr id="8" name="Рисунок 7" descr="animaciya3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8880" y="1643050"/>
              <a:ext cx="2857500" cy="368617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 rot="21389302">
              <a:off x="783230" y="2167851"/>
              <a:ext cx="66949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400050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05272" y="3657431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929586" y="3085927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088495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24422" cy="685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0" y="-285776"/>
            <a:ext cx="9501254" cy="5397382"/>
            <a:chOff x="-285784" y="-68157"/>
            <a:chExt cx="9501254" cy="5397382"/>
          </a:xfrm>
        </p:grpSpPr>
        <p:pic>
          <p:nvPicPr>
            <p:cNvPr id="5" name="Рисунок 4" descr="product_83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10934" y="1357322"/>
              <a:ext cx="2004536" cy="3286124"/>
            </a:xfrm>
            <a:prstGeom prst="rect">
              <a:avLst/>
            </a:prstGeom>
          </p:spPr>
        </p:pic>
        <p:pic>
          <p:nvPicPr>
            <p:cNvPr id="6" name="Рисунок 5" descr="1376877510_1-2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401515">
              <a:off x="-285784" y="-68157"/>
              <a:ext cx="2714644" cy="4299245"/>
            </a:xfrm>
            <a:prstGeom prst="rect">
              <a:avLst/>
            </a:prstGeom>
          </p:spPr>
        </p:pic>
        <p:pic>
          <p:nvPicPr>
            <p:cNvPr id="7" name="Рисунок 6" descr="2557-skazochnyj_zamok11.png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9576" y="500042"/>
              <a:ext cx="3881448" cy="4091526"/>
            </a:xfrm>
            <a:prstGeom prst="rect">
              <a:avLst/>
            </a:prstGeom>
          </p:spPr>
        </p:pic>
        <p:pic>
          <p:nvPicPr>
            <p:cNvPr id="8" name="Рисунок 7" descr="animaciya3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8880" y="1643050"/>
              <a:ext cx="2857500" cy="368617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 rot="21389302">
              <a:off x="783230" y="2167851"/>
              <a:ext cx="66949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400050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05272" y="3657431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929586" y="3085927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38" y="4214818"/>
            <a:ext cx="2928926" cy="2643182"/>
            <a:chOff x="71438" y="4214818"/>
            <a:chExt cx="2928926" cy="2643182"/>
          </a:xfrm>
        </p:grpSpPr>
        <p:sp>
          <p:nvSpPr>
            <p:cNvPr id="9" name="Овал 8"/>
            <p:cNvSpPr/>
            <p:nvPr/>
          </p:nvSpPr>
          <p:spPr>
            <a:xfrm>
              <a:off x="71438" y="4214818"/>
              <a:ext cx="2928926" cy="264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06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034" y="4714884"/>
              <a:ext cx="981075" cy="1390650"/>
            </a:xfrm>
            <a:prstGeom prst="rect">
              <a:avLst/>
            </a:prstGeom>
          </p:spPr>
        </p:pic>
        <p:pic>
          <p:nvPicPr>
            <p:cNvPr id="15" name="Рисунок 14" descr="06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1604" y="4786322"/>
              <a:ext cx="981075" cy="139065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6 L 0.17327 -0.17848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088495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24422" cy="685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285784" y="-68157"/>
            <a:ext cx="9501254" cy="5397382"/>
            <a:chOff x="-285784" y="-68157"/>
            <a:chExt cx="9501254" cy="5397382"/>
          </a:xfrm>
        </p:grpSpPr>
        <p:pic>
          <p:nvPicPr>
            <p:cNvPr id="5" name="Рисунок 4" descr="product_83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10934" y="1357322"/>
              <a:ext cx="2004536" cy="3286124"/>
            </a:xfrm>
            <a:prstGeom prst="rect">
              <a:avLst/>
            </a:prstGeom>
          </p:spPr>
        </p:pic>
        <p:pic>
          <p:nvPicPr>
            <p:cNvPr id="6" name="Рисунок 5" descr="1376877510_1-2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401515">
              <a:off x="-285784" y="-68157"/>
              <a:ext cx="2714644" cy="4299245"/>
            </a:xfrm>
            <a:prstGeom prst="rect">
              <a:avLst/>
            </a:prstGeom>
          </p:spPr>
        </p:pic>
        <p:pic>
          <p:nvPicPr>
            <p:cNvPr id="7" name="Рисунок 6" descr="2557-skazochnyj_zamok11.png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9576" y="500042"/>
              <a:ext cx="3881448" cy="4091526"/>
            </a:xfrm>
            <a:prstGeom prst="rect">
              <a:avLst/>
            </a:prstGeom>
          </p:spPr>
        </p:pic>
        <p:pic>
          <p:nvPicPr>
            <p:cNvPr id="8" name="Рисунок 7" descr="animaciya3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8880" y="1643050"/>
              <a:ext cx="2857500" cy="368617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 rot="21389302">
              <a:off x="783230" y="2167851"/>
              <a:ext cx="66949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400050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05272" y="3657431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929586" y="3085927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438" y="4214818"/>
            <a:ext cx="2928926" cy="2643182"/>
            <a:chOff x="71438" y="4214818"/>
            <a:chExt cx="2928926" cy="2643182"/>
          </a:xfrm>
        </p:grpSpPr>
        <p:sp>
          <p:nvSpPr>
            <p:cNvPr id="9" name="Овал 8"/>
            <p:cNvSpPr/>
            <p:nvPr/>
          </p:nvSpPr>
          <p:spPr>
            <a:xfrm>
              <a:off x="71438" y="4214818"/>
              <a:ext cx="2928926" cy="264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anymash-83.jpg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2976" y="4286256"/>
              <a:ext cx="791661" cy="1000132"/>
            </a:xfrm>
            <a:prstGeom prst="rect">
              <a:avLst/>
            </a:prstGeom>
          </p:spPr>
        </p:pic>
        <p:pic>
          <p:nvPicPr>
            <p:cNvPr id="18" name="Рисунок 17" descr="anymash-83.jpg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071670" y="4929198"/>
              <a:ext cx="791661" cy="1000132"/>
            </a:xfrm>
            <a:prstGeom prst="rect">
              <a:avLst/>
            </a:prstGeom>
          </p:spPr>
        </p:pic>
        <p:pic>
          <p:nvPicPr>
            <p:cNvPr id="19" name="Рисунок 18" descr="anymash-83.jpg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2976" y="5786454"/>
              <a:ext cx="791661" cy="1000132"/>
            </a:xfrm>
            <a:prstGeom prst="rect">
              <a:avLst/>
            </a:prstGeom>
          </p:spPr>
        </p:pic>
        <p:pic>
          <p:nvPicPr>
            <p:cNvPr id="20" name="Рисунок 19" descr="anymash-83.jpg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85720" y="5000636"/>
              <a:ext cx="791661" cy="10001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22222E-6 L 0.67327 -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088495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24422" cy="6858000"/>
          </a:xfrm>
          <a:prstGeom prst="rect">
            <a:avLst/>
          </a:prstGeom>
        </p:spPr>
      </p:pic>
      <p:pic>
        <p:nvPicPr>
          <p:cNvPr id="5" name="Рисунок 4" descr="product_83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934" y="1357322"/>
            <a:ext cx="2004536" cy="328612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285784" y="-68157"/>
            <a:ext cx="8868113" cy="5397382"/>
            <a:chOff x="-285784" y="-68157"/>
            <a:chExt cx="8868113" cy="5397382"/>
          </a:xfrm>
        </p:grpSpPr>
        <p:pic>
          <p:nvPicPr>
            <p:cNvPr id="6" name="Рисунок 5" descr="1376877510_1-2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401515">
              <a:off x="-285784" y="-68157"/>
              <a:ext cx="2714644" cy="4299245"/>
            </a:xfrm>
            <a:prstGeom prst="rect">
              <a:avLst/>
            </a:prstGeom>
          </p:spPr>
        </p:pic>
        <p:pic>
          <p:nvPicPr>
            <p:cNvPr id="7" name="Рисунок 6" descr="2557-skazochnyj_zamok11.png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9576" y="500042"/>
              <a:ext cx="3881448" cy="4091526"/>
            </a:xfrm>
            <a:prstGeom prst="rect">
              <a:avLst/>
            </a:prstGeom>
          </p:spPr>
        </p:pic>
        <p:pic>
          <p:nvPicPr>
            <p:cNvPr id="8" name="Рисунок 7" descr="animaciya3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8880" y="1643050"/>
              <a:ext cx="2857500" cy="368617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 rot="21389302">
              <a:off x="783230" y="2167851"/>
              <a:ext cx="66949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400050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05272" y="3657431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929586" y="3085927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438" y="4214818"/>
            <a:ext cx="2928926" cy="2727503"/>
            <a:chOff x="71438" y="4214818"/>
            <a:chExt cx="2928926" cy="2727503"/>
          </a:xfrm>
        </p:grpSpPr>
        <p:sp>
          <p:nvSpPr>
            <p:cNvPr id="9" name="Овал 8"/>
            <p:cNvSpPr/>
            <p:nvPr/>
          </p:nvSpPr>
          <p:spPr>
            <a:xfrm>
              <a:off x="71438" y="4214818"/>
              <a:ext cx="2928926" cy="264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77031331_2374021_0_51d21_abf600e9_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662" y="5715016"/>
              <a:ext cx="1305643" cy="1227305"/>
            </a:xfrm>
            <a:prstGeom prst="rect">
              <a:avLst/>
            </a:prstGeom>
          </p:spPr>
        </p:pic>
        <p:pic>
          <p:nvPicPr>
            <p:cNvPr id="18" name="Рисунок 17" descr="77031331_2374021_0_51d21_abf600e9_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500166" y="4643446"/>
              <a:ext cx="1305643" cy="1227305"/>
            </a:xfrm>
            <a:prstGeom prst="rect">
              <a:avLst/>
            </a:prstGeom>
          </p:spPr>
        </p:pic>
        <p:pic>
          <p:nvPicPr>
            <p:cNvPr id="19" name="Рисунок 18" descr="77031331_2374021_0_51d21_abf600e9_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720" y="4714884"/>
              <a:ext cx="1305643" cy="122730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5 0.0199 C 0.30972 0.02963 0.45729 0.03958 0.51372 0.00879 C 0.57014 -0.02199 0.50243 -0.13311 0.50052 -0.16459 C 0.49861 -0.19607 0.50261 -0.18125 0.50209 -0.1801 C 0.50156 -0.17894 0.49931 -0.16852 0.49705 -0.15787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088495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24422" cy="6858000"/>
          </a:xfrm>
          <a:prstGeom prst="rect">
            <a:avLst/>
          </a:prstGeom>
        </p:spPr>
      </p:pic>
      <p:pic>
        <p:nvPicPr>
          <p:cNvPr id="5" name="Рисунок 4" descr="product_83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934" y="1357322"/>
            <a:ext cx="2004536" cy="328612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285784" y="-68157"/>
            <a:ext cx="8868113" cy="5397382"/>
            <a:chOff x="-285784" y="-68157"/>
            <a:chExt cx="8868113" cy="5397382"/>
          </a:xfrm>
        </p:grpSpPr>
        <p:pic>
          <p:nvPicPr>
            <p:cNvPr id="6" name="Рисунок 5" descr="1376877510_1-2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401515">
              <a:off x="-285784" y="-68157"/>
              <a:ext cx="2714644" cy="4299245"/>
            </a:xfrm>
            <a:prstGeom prst="rect">
              <a:avLst/>
            </a:prstGeom>
          </p:spPr>
        </p:pic>
        <p:pic>
          <p:nvPicPr>
            <p:cNvPr id="7" name="Рисунок 6" descr="2557-skazochnyj_zamok11.png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9576" y="500042"/>
              <a:ext cx="3881448" cy="4091526"/>
            </a:xfrm>
            <a:prstGeom prst="rect">
              <a:avLst/>
            </a:prstGeom>
          </p:spPr>
        </p:pic>
        <p:pic>
          <p:nvPicPr>
            <p:cNvPr id="8" name="Рисунок 7" descr="animaciya3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8880" y="1643050"/>
              <a:ext cx="2857500" cy="368617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 rot="21389302">
              <a:off x="783230" y="2167851"/>
              <a:ext cx="66949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400050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05272" y="3657431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929586" y="3085927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438" y="4214818"/>
            <a:ext cx="2928926" cy="2643182"/>
            <a:chOff x="71438" y="4214818"/>
            <a:chExt cx="2928926" cy="2643182"/>
          </a:xfrm>
        </p:grpSpPr>
        <p:sp>
          <p:nvSpPr>
            <p:cNvPr id="9" name="Овал 8"/>
            <p:cNvSpPr/>
            <p:nvPr/>
          </p:nvSpPr>
          <p:spPr>
            <a:xfrm>
              <a:off x="71438" y="4214818"/>
              <a:ext cx="2928926" cy="264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7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910" y="4572008"/>
              <a:ext cx="1786729" cy="198120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799 -0.23102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572560" cy="18189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55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В ТЕТРАДЯХ</a:t>
            </a:r>
            <a:endParaRPr lang="ru-RU" sz="5400" b="1" cap="none" spc="0" dirty="0">
              <a:ln w="11430"/>
              <a:gradFill flip="none" rotWithShape="1">
                <a:gsLst>
                  <a:gs pos="55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animashki-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214554"/>
            <a:ext cx="3837232" cy="402909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9144032" cy="6858000"/>
            <a:chOff x="1" y="0"/>
            <a:chExt cx="9144032" cy="6858000"/>
          </a:xfrm>
        </p:grpSpPr>
        <p:pic>
          <p:nvPicPr>
            <p:cNvPr id="5" name="Рисунок 4" descr="10253.jpg"/>
            <p:cNvPicPr>
              <a:picLocks noChangeAspect="1"/>
            </p:cNvPicPr>
            <p:nvPr/>
          </p:nvPicPr>
          <p:blipFill>
            <a:blip r:embed="rId2">
              <a:lum bright="20000"/>
            </a:blip>
            <a:stretch>
              <a:fillRect/>
            </a:stretch>
          </p:blipFill>
          <p:spPr>
            <a:xfrm>
              <a:off x="1" y="0"/>
              <a:ext cx="9144032" cy="6858000"/>
            </a:xfrm>
            <a:prstGeom prst="rect">
              <a:avLst/>
            </a:prstGeom>
          </p:spPr>
        </p:pic>
        <p:pic>
          <p:nvPicPr>
            <p:cNvPr id="6" name="Рисунок 5" descr="E4_074c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926" y="3786190"/>
              <a:ext cx="1452558" cy="1162047"/>
            </a:xfrm>
            <a:prstGeom prst="rect">
              <a:avLst/>
            </a:prstGeom>
          </p:spPr>
        </p:pic>
        <p:pic>
          <p:nvPicPr>
            <p:cNvPr id="7" name="Рисунок 6" descr="E4_078c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4942" y="4714884"/>
              <a:ext cx="1452558" cy="1162047"/>
            </a:xfrm>
            <a:prstGeom prst="rect">
              <a:avLst/>
            </a:prstGeom>
          </p:spPr>
        </p:pic>
        <p:pic>
          <p:nvPicPr>
            <p:cNvPr id="8" name="Рисунок 7" descr="E4_079c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15140" y="3714752"/>
              <a:ext cx="1476378" cy="1181103"/>
            </a:xfrm>
            <a:prstGeom prst="rect">
              <a:avLst/>
            </a:prstGeom>
          </p:spPr>
        </p:pic>
        <p:pic>
          <p:nvPicPr>
            <p:cNvPr id="9" name="Рисунок 8" descr="E4_081c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3714752"/>
              <a:ext cx="1440659" cy="1152527"/>
            </a:xfrm>
            <a:prstGeom prst="rect">
              <a:avLst/>
            </a:prstGeom>
          </p:spPr>
        </p:pic>
        <p:pic>
          <p:nvPicPr>
            <p:cNvPr id="10" name="Рисунок 9" descr="F1_236c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143372" y="3857628"/>
              <a:ext cx="1208486" cy="966789"/>
            </a:xfrm>
            <a:prstGeom prst="rect">
              <a:avLst/>
            </a:prstGeom>
          </p:spPr>
        </p:pic>
        <p:pic>
          <p:nvPicPr>
            <p:cNvPr id="11" name="Рисунок 10" descr="Skazochnye-gnomy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926" y="4714884"/>
              <a:ext cx="1386592" cy="1436469"/>
            </a:xfrm>
            <a:prstGeom prst="rect">
              <a:avLst/>
            </a:prstGeom>
          </p:spPr>
        </p:pic>
        <p:pic>
          <p:nvPicPr>
            <p:cNvPr id="12" name="Рисунок 11" descr="E4_076c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43372" y="4643446"/>
              <a:ext cx="1071570" cy="857256"/>
            </a:xfrm>
            <a:prstGeom prst="rect">
              <a:avLst/>
            </a:prstGeom>
          </p:spPr>
        </p:pic>
      </p:grpSp>
      <p:cxnSp>
        <p:nvCxnSpPr>
          <p:cNvPr id="15" name="Прямая соединительная линия 14"/>
          <p:cNvCxnSpPr/>
          <p:nvPr/>
        </p:nvCxnSpPr>
        <p:spPr>
          <a:xfrm flipV="1">
            <a:off x="0" y="6072182"/>
            <a:ext cx="7858148" cy="78581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0" y="4929198"/>
            <a:ext cx="4143372" cy="1857388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0" y="4572008"/>
            <a:ext cx="6913880" cy="2214554"/>
          </a:xfrm>
          <a:custGeom>
            <a:avLst/>
            <a:gdLst>
              <a:gd name="connsiteX0" fmla="*/ 0 w 6913880"/>
              <a:gd name="connsiteY0" fmla="*/ 2560320 h 2560320"/>
              <a:gd name="connsiteX1" fmla="*/ 2545080 w 6913880"/>
              <a:gd name="connsiteY1" fmla="*/ 2087880 h 2560320"/>
              <a:gd name="connsiteX2" fmla="*/ 3977640 w 6913880"/>
              <a:gd name="connsiteY2" fmla="*/ 853440 h 2560320"/>
              <a:gd name="connsiteX3" fmla="*/ 4800600 w 6913880"/>
              <a:gd name="connsiteY3" fmla="*/ 1798320 h 2560320"/>
              <a:gd name="connsiteX4" fmla="*/ 6598920 w 6913880"/>
              <a:gd name="connsiteY4" fmla="*/ 1478280 h 2560320"/>
              <a:gd name="connsiteX5" fmla="*/ 6690360 w 6913880"/>
              <a:gd name="connsiteY5" fmla="*/ 106680 h 2560320"/>
              <a:gd name="connsiteX6" fmla="*/ 5379720 w 6913880"/>
              <a:gd name="connsiteY6" fmla="*/ 838200 h 2560320"/>
              <a:gd name="connsiteX7" fmla="*/ 5090160 w 6913880"/>
              <a:gd name="connsiteY7" fmla="*/ 274320 h 2560320"/>
              <a:gd name="connsiteX8" fmla="*/ 5181600 w 6913880"/>
              <a:gd name="connsiteY8" fmla="*/ 213360 h 2560320"/>
              <a:gd name="connsiteX9" fmla="*/ 5151120 w 6913880"/>
              <a:gd name="connsiteY9" fmla="*/ 24384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3880" h="2560320">
                <a:moveTo>
                  <a:pt x="0" y="2560320"/>
                </a:moveTo>
                <a:cubicBezTo>
                  <a:pt x="941070" y="2466340"/>
                  <a:pt x="1882140" y="2372360"/>
                  <a:pt x="2545080" y="2087880"/>
                </a:cubicBezTo>
                <a:cubicBezTo>
                  <a:pt x="3208020" y="1803400"/>
                  <a:pt x="3601720" y="901700"/>
                  <a:pt x="3977640" y="853440"/>
                </a:cubicBezTo>
                <a:cubicBezTo>
                  <a:pt x="4353560" y="805180"/>
                  <a:pt x="4363720" y="1694180"/>
                  <a:pt x="4800600" y="1798320"/>
                </a:cubicBezTo>
                <a:cubicBezTo>
                  <a:pt x="5237480" y="1902460"/>
                  <a:pt x="6283960" y="1760220"/>
                  <a:pt x="6598920" y="1478280"/>
                </a:cubicBezTo>
                <a:cubicBezTo>
                  <a:pt x="6913880" y="1196340"/>
                  <a:pt x="6893560" y="213360"/>
                  <a:pt x="6690360" y="106680"/>
                </a:cubicBezTo>
                <a:cubicBezTo>
                  <a:pt x="6487160" y="0"/>
                  <a:pt x="5646420" y="810260"/>
                  <a:pt x="5379720" y="838200"/>
                </a:cubicBezTo>
                <a:cubicBezTo>
                  <a:pt x="5113020" y="866140"/>
                  <a:pt x="5123180" y="378460"/>
                  <a:pt x="5090160" y="274320"/>
                </a:cubicBezTo>
                <a:cubicBezTo>
                  <a:pt x="5057140" y="170180"/>
                  <a:pt x="5171440" y="218440"/>
                  <a:pt x="5181600" y="213360"/>
                </a:cubicBezTo>
                <a:cubicBezTo>
                  <a:pt x="5191760" y="208280"/>
                  <a:pt x="5171440" y="226060"/>
                  <a:pt x="5151120" y="24384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47</Words>
  <Application>Microsoft Office PowerPoint</Application>
  <PresentationFormat>Экран (4:3)</PresentationFormat>
  <Paragraphs>43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2014-08-28T10:54:11Z</dcterms:created>
  <dcterms:modified xsi:type="dcterms:W3CDTF">2014-08-29T12:22:44Z</dcterms:modified>
</cp:coreProperties>
</file>