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cegdaprazdnik.ru/uploads/posts/2010-09/1283360589_towh4y3ncgd1vrh.jpe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80;&#1083;&#1080;&#1103;\&#1055;&#1088;&#1077;&#1079;&#1077;&#1085;&#1090;&#1072;&#1094;&#1080;&#1103;\&#1060;&#1080;&#1079;&#1084;&#1080;&#1085;&#1091;&#1090;&#1082;&#1080;\&#1051;&#1086;&#1075;&#1086;&#1088;&#1080;&#1090;&#1084;&#1080;&#1082;&#1072;\&#1051;&#1086;&#1075;&#1086;&#1088;&#1080;&#1090;&#1084;&#1080;&#1082;&#1072;%20&#1093;&#1086;&#1088;&#1086;&#1074;&#1086;&#1076;\&#1061;&#1086;&#1088;&#1086;&#1074;&#1086;&#1076;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1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51 из 22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6330" y="0"/>
            <a:ext cx="942033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196753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C00000"/>
                </a:solidFill>
                <a:latin typeface="Castellar" pitchFamily="18" charset="0"/>
              </a:rPr>
              <a:t>Логоритмические</a:t>
            </a:r>
            <a:r>
              <a:rPr lang="ru-RU" sz="4400" b="1" i="1" dirty="0" smtClean="0">
                <a:solidFill>
                  <a:srgbClr val="C00000"/>
                </a:solidFill>
                <a:latin typeface="Castellar" pitchFamily="18" charset="0"/>
              </a:rPr>
              <a:t> упражнения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4400" b="1" i="1" dirty="0" smtClean="0">
                <a:solidFill>
                  <a:srgbClr val="C00000"/>
                </a:solidFill>
                <a:latin typeface="Comic Sans MS" pitchFamily="66" charset="0"/>
              </a:rPr>
              <a:t>ХОРОВОД»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789040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Сорока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Лилия Александровна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МБДОУ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«Детский сад №31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комбинированноговида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г.Гатчина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Хоров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pic>
        <p:nvPicPr>
          <p:cNvPr id="4" name="Picture 11" descr="http://dl6.glitter-graphics.net/pub/83/83676x0dy510sh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32392">
            <a:off x="167559" y="1241013"/>
            <a:ext cx="1259787" cy="112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117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Гляньте пальчики у нас…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4" descr="http://forumsmile.ru/u/1/9/a/19a86fcc9ac7202e0def86fb4697d1c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06038"/>
            <a:ext cx="4536504" cy="328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3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0/30/258/30258460_27700019_13454426_insekt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6172200" cy="4095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61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И опять идет, идет наш веселый хоровод..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10" descr="http://s4.rimg.info/c135ed54c9687b0b6c12407f639882f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05273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Tm="840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pic>
        <p:nvPicPr>
          <p:cNvPr id="5" name="Picture 2" descr="http://yarportal.ru/uploads/av-1120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41168"/>
            <a:ext cx="942975" cy="1038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92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А веселый каблучок…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4" descr="http://stranadetstva.ru/wp-content/uploads/users/8823840361777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70076"/>
            <a:ext cx="3528392" cy="3528392"/>
          </a:xfrm>
          <a:prstGeom prst="rect">
            <a:avLst/>
          </a:prstGeom>
          <a:noFill/>
        </p:spPr>
      </p:pic>
      <p:pic>
        <p:nvPicPr>
          <p:cNvPr id="10" name="Picture 7" descr="http://j1.tagstat.com/image04/5/1049/00c_053th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04664"/>
            <a:ext cx="4911761" cy="20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2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pic>
        <p:nvPicPr>
          <p:cNvPr id="4" name="Picture 16" descr="http://img-fotki.yandex.ru/get/4426/67709455.a5/0_71137_d64874ac_XL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944"/>
            <a:ext cx="4499992" cy="3359369"/>
          </a:xfrm>
          <a:prstGeom prst="rect">
            <a:avLst/>
          </a:prstGeom>
          <a:noFill/>
        </p:spPr>
      </p:pic>
      <p:pic>
        <p:nvPicPr>
          <p:cNvPr id="11" name="Picture 16" descr="http://img-fotki.yandex.ru/get/4426/67709455.a5/0_71137_d64874ac_XL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924944"/>
            <a:ext cx="4499992" cy="335936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И опять идет, идет наш веселый хоровод..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" name="Picture 2" descr="http://yarportal.ru/uploads/av-11207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589240"/>
            <a:ext cx="942975" cy="1038225"/>
          </a:xfrm>
          <a:prstGeom prst="rect">
            <a:avLst/>
          </a:prstGeom>
          <a:noFill/>
        </p:spPr>
      </p:pic>
      <p:pic>
        <p:nvPicPr>
          <p:cNvPr id="20" name="Picture 2" descr="http://www.valdosta.edu/%7Edpatchison/butterflyre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17764">
            <a:off x="4942817" y="1063609"/>
            <a:ext cx="952500" cy="1238250"/>
          </a:xfrm>
          <a:prstGeom prst="rect">
            <a:avLst/>
          </a:prstGeom>
          <a:noFill/>
        </p:spPr>
      </p:pic>
    </p:spTree>
  </p:cSld>
  <p:clrMapOvr>
    <a:masterClrMapping/>
  </p:clrMapOvr>
  <p:transition advTm="872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2" descr="http://i048.radikal.ru/0712/51/996c2f82a7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277100" cy="3238501"/>
          </a:xfrm>
          <a:prstGeom prst="rect">
            <a:avLst/>
          </a:prstGeom>
          <a:noFill/>
        </p:spPr>
      </p:pic>
      <p:pic>
        <p:nvPicPr>
          <p:cNvPr id="4" name="Picture 10" descr="http://www.animationbuddy.com/Animation/Animals/Butterflies/Orange_go_u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96752"/>
            <a:ext cx="3143250" cy="1066801"/>
          </a:xfrm>
          <a:prstGeom prst="rect">
            <a:avLst/>
          </a:prstGeom>
          <a:noFill/>
        </p:spPr>
      </p:pic>
      <p:pic>
        <p:nvPicPr>
          <p:cNvPr id="5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0"/>
            <a:ext cx="2843808" cy="23247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6006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За руки друзей берем…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126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 веселый каблучок…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pic>
        <p:nvPicPr>
          <p:cNvPr id="5" name="Picture 10" descr="http://s4.rimg.info/c135ed54c9687b0b6c12407f639882f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12" descr="http://telechargergifs.free.fr/gif-gifs/gif-disney/gif-disney-2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940472"/>
            <a:ext cx="6336704" cy="3545929"/>
          </a:xfrm>
          <a:prstGeom prst="rect">
            <a:avLst/>
          </a:prstGeom>
          <a:noFill/>
        </p:spPr>
      </p:pic>
    </p:spTree>
  </p:cSld>
  <p:clrMapOvr>
    <a:masterClrMapping/>
  </p:clrMapOvr>
  <p:transition advTm="82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3" y="0"/>
            <a:ext cx="6156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За руки друзей берем…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12" descr="http://file.mobilmusic.ru/4c/e6/8d/5395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5256584" cy="400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7430">
            <a:off x="0" y="188640"/>
            <a:ext cx="2339752" cy="1912725"/>
          </a:xfrm>
          <a:prstGeom prst="rect">
            <a:avLst/>
          </a:prstGeom>
          <a:noFill/>
        </p:spPr>
      </p:pic>
    </p:spTree>
  </p:cSld>
  <p:clrMapOvr>
    <a:masterClrMapping/>
  </p:clrMapOvr>
  <p:transition advTm="823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22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Прыгай, прыгай веселей…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www.www.jumpwithmecorona.com/dog_dakota_jump_for_joy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3888432" cy="5446338"/>
          </a:xfrm>
          <a:prstGeom prst="rect">
            <a:avLst/>
          </a:prstGeom>
          <a:noFill/>
        </p:spPr>
      </p:pic>
      <p:pic>
        <p:nvPicPr>
          <p:cNvPr id="9" name="Picture 2" descr="http://www.valdosta.edu/%7Edpatchison/butterflyr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17764">
            <a:off x="7031049" y="2575777"/>
            <a:ext cx="952500" cy="1238250"/>
          </a:xfrm>
          <a:prstGeom prst="rect">
            <a:avLst/>
          </a:prstGeom>
          <a:noFill/>
        </p:spPr>
      </p:pic>
    </p:spTree>
  </p:cSld>
  <p:clrMapOvr>
    <a:masterClrMapping/>
  </p:clrMapOvr>
  <p:transition advTm="77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4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pic>
        <p:nvPicPr>
          <p:cNvPr id="5" name="Picture 2" descr="http://sedix.rusedu.net/gallery/809/tanez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38466"/>
            <a:ext cx="4608512" cy="2953640"/>
          </a:xfrm>
          <a:prstGeom prst="rect">
            <a:avLst/>
          </a:prstGeom>
          <a:noFill/>
        </p:spPr>
      </p:pic>
      <p:pic>
        <p:nvPicPr>
          <p:cNvPr id="6" name="Picture 10" descr="http://dl10.glitter-graphics.net/pub/652/652690bextnlfktj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140968"/>
            <a:ext cx="1644183" cy="1973022"/>
          </a:xfrm>
          <a:prstGeom prst="rect">
            <a:avLst/>
          </a:prstGeom>
          <a:noFill/>
        </p:spPr>
      </p:pic>
      <p:pic>
        <p:nvPicPr>
          <p:cNvPr id="8" name="Picture 12" descr="http://www.greenmama.ru/dn_images/00/22/51/09/1226322861660ab52616a191f158468bea82a899e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24985">
            <a:off x="4294110" y="1405265"/>
            <a:ext cx="864096" cy="6720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92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А веселый каблучок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829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22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Прыгай, прыгай веселей…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4" descr="http://www.economyjumpers.com/cricket_jumping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8640"/>
            <a:ext cx="2592288" cy="6058064"/>
          </a:xfrm>
          <a:prstGeom prst="rect">
            <a:avLst/>
          </a:prstGeom>
          <a:noFill/>
        </p:spPr>
      </p:pic>
    </p:spTree>
  </p:cSld>
  <p:clrMapOvr>
    <a:masterClrMapping/>
  </p:clrMapOvr>
  <p:transition advTm="823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117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Гляньте пальчики у нас…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12" descr="http://www.proza.ru/pics/2011/04/11/1559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276872"/>
            <a:ext cx="3276600" cy="4095750"/>
          </a:xfrm>
          <a:prstGeom prst="rect">
            <a:avLst/>
          </a:prstGeom>
          <a:noFill/>
        </p:spPr>
      </p:pic>
    </p:spTree>
  </p:cSld>
  <p:clrMapOvr>
    <a:masterClrMapping/>
  </p:clrMapOvr>
  <p:transition advTm="80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3.nnm.ru/9/e/4/1/4/9e414d36f9dcb6958652564826fff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3897"/>
          </a:xfrm>
          <a:prstGeom prst="rect">
            <a:avLst/>
          </a:prstGeom>
          <a:noFill/>
        </p:spPr>
      </p:pic>
      <p:pic>
        <p:nvPicPr>
          <p:cNvPr id="3" name="Picture 10" descr="http://anyamashka.ru/_ph/33/2/315288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0304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92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А веселый каблучок…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Picture 8" descr="http://img.babyblog.ru/5/2/7/5270e83f630d1f3ab1fab164bed893d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08920"/>
            <a:ext cx="4248472" cy="2946521"/>
          </a:xfrm>
          <a:prstGeom prst="rect">
            <a:avLst/>
          </a:prstGeom>
          <a:noFill/>
        </p:spPr>
      </p:pic>
      <p:pic>
        <p:nvPicPr>
          <p:cNvPr id="10" name="Picture 2" descr="http://www.valdosta.edu/%7Edpatchison/butterflyr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17764">
            <a:off x="2278520" y="1351642"/>
            <a:ext cx="952500" cy="1238250"/>
          </a:xfrm>
          <a:prstGeom prst="rect">
            <a:avLst/>
          </a:prstGeom>
          <a:noFill/>
        </p:spPr>
      </p:pic>
    </p:spTree>
  </p:cSld>
  <p:clrMapOvr>
    <a:masterClrMapping/>
  </p:clrMapOvr>
  <p:transition advTm="822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83</Words>
  <Application>Microsoft Office PowerPoint</Application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61</cp:revision>
  <dcterms:modified xsi:type="dcterms:W3CDTF">2013-03-30T12:19:00Z</dcterms:modified>
</cp:coreProperties>
</file>