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8672-0255-4C22-9BC6-F2BF80B4656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445B-1954-43BF-BF91-862E5D769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8672-0255-4C22-9BC6-F2BF80B4656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445B-1954-43BF-BF91-862E5D769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8672-0255-4C22-9BC6-F2BF80B4656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445B-1954-43BF-BF91-862E5D769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8672-0255-4C22-9BC6-F2BF80B4656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445B-1954-43BF-BF91-862E5D769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8672-0255-4C22-9BC6-F2BF80B4656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445B-1954-43BF-BF91-862E5D769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8672-0255-4C22-9BC6-F2BF80B4656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445B-1954-43BF-BF91-862E5D769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8672-0255-4C22-9BC6-F2BF80B4656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445B-1954-43BF-BF91-862E5D769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8672-0255-4C22-9BC6-F2BF80B4656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445B-1954-43BF-BF91-862E5D769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8672-0255-4C22-9BC6-F2BF80B4656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445B-1954-43BF-BF91-862E5D769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8672-0255-4C22-9BC6-F2BF80B4656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445B-1954-43BF-BF91-862E5D769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8672-0255-4C22-9BC6-F2BF80B4656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4DE445B-1954-43BF-BF91-862E5D7697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898672-0255-4C22-9BC6-F2BF80B4656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DE445B-1954-43BF-BF91-862E5D76976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7;&#1082;&#1086;&#1088;&#1086;&#1075;&#1086;&#1074;&#1086;&#1088;&#1082;&#1080;\&#1057;&#1082;&#1086;&#1088;&#1086;&#1075;&#1086;&#1074;&#1086;&#1088;&#1082;&#1080;%20&#1047;&#1074;&#1091;&#1082;%20&#1056;&#1056;\9.wav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7;&#1082;&#1086;&#1088;&#1086;&#1075;&#1086;&#1074;&#1086;&#1088;&#1082;&#1080;\&#1057;&#1082;&#1086;&#1088;&#1086;&#1075;&#1086;&#1074;&#1086;&#1088;&#1082;&#1080;%20&#1047;&#1074;&#1091;&#1082;%20&#1056;&#1056;\10.wav" TargetMode="Externa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7;&#1082;&#1086;&#1088;&#1086;&#1075;&#1086;&#1074;&#1086;&#1088;&#1082;&#1080;\&#1057;&#1082;&#1086;&#1088;&#1086;&#1075;&#1086;&#1074;&#1086;&#1088;&#1082;&#1080;%20&#1047;&#1074;&#1091;&#1082;%20&#1056;&#1056;\11.wav" TargetMode="Externa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7;&#1082;&#1086;&#1088;&#1086;&#1075;&#1086;&#1074;&#1086;&#1088;&#1082;&#1080;\&#1057;&#1082;&#1086;&#1088;&#1086;&#1075;&#1086;&#1074;&#1086;&#1088;&#1082;&#1080;%20&#1047;&#1074;&#1091;&#1082;%20&#1056;&#1056;\12.wav" TargetMode="Externa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7;&#1082;&#1086;&#1088;&#1086;&#1075;&#1086;&#1074;&#1086;&#1088;&#1082;&#1080;\&#1057;&#1082;&#1086;&#1088;&#1086;&#1075;&#1086;&#1074;&#1086;&#1088;&#1082;&#1080;%20&#1047;&#1074;&#1091;&#1082;%20&#1056;&#1056;\13.wav" TargetMode="Externa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7;&#1082;&#1086;&#1088;&#1086;&#1075;&#1086;&#1074;&#1086;&#1088;&#1082;&#1080;\&#1057;&#1082;&#1086;&#1088;&#1086;&#1075;&#1086;&#1074;&#1086;&#1088;&#1082;&#1080;%20&#1047;&#1074;&#1091;&#1082;%20&#1056;&#1056;\14.wav" TargetMode="Externa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7;&#1082;&#1086;&#1088;&#1086;&#1075;&#1086;&#1074;&#1086;&#1088;&#1082;&#1080;\&#1057;&#1082;&#1086;&#1088;&#1086;&#1075;&#1086;&#1074;&#1086;&#1088;&#1082;&#1080;%20&#1047;&#1074;&#1091;&#1082;%20&#1056;&#1056;\15.wav" TargetMode="Externa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7;&#1082;&#1086;&#1088;&#1086;&#1075;&#1086;&#1074;&#1086;&#1088;&#1082;&#1080;\&#1057;&#1082;&#1086;&#1088;&#1086;&#1075;&#1086;&#1074;&#1086;&#1088;&#1082;&#1080;%20&#1047;&#1074;&#1091;&#1082;%20&#1056;&#1056;\16.wav" TargetMode="Externa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7;&#1082;&#1086;&#1088;&#1086;&#1075;&#1086;&#1074;&#1086;&#1088;&#1082;&#1080;\&#1057;&#1082;&#1086;&#1088;&#1086;&#1075;&#1086;&#1074;&#1086;&#1088;&#1082;&#1080;%20&#1047;&#1074;&#1091;&#1082;%20&#1056;&#1056;\17.wav" TargetMode="Externa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7;&#1082;&#1086;&#1088;&#1086;&#1075;&#1086;&#1074;&#1086;&#1088;&#1082;&#1080;\&#1057;&#1082;&#1086;&#1088;&#1086;&#1075;&#1086;&#1074;&#1086;&#1088;&#1082;&#1080;%20&#1047;&#1074;&#1091;&#1082;%20&#1056;&#1056;\18.wav" TargetMode="Externa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7;&#1082;&#1086;&#1088;&#1086;&#1075;&#1086;&#1074;&#1086;&#1088;&#1082;&#1080;\&#1057;&#1082;&#1086;&#1088;&#1086;&#1075;&#1086;&#1074;&#1086;&#1088;&#1082;&#1080;%20&#1047;&#1074;&#1091;&#1082;%20&#1056;&#1056;\1.wav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7;&#1082;&#1086;&#1088;&#1086;&#1075;&#1086;&#1074;&#1086;&#1088;&#1082;&#1080;\&#1057;&#1082;&#1086;&#1088;&#1086;&#1075;&#1086;&#1074;&#1086;&#1088;&#1082;&#1080;%20&#1047;&#1074;&#1091;&#1082;%20&#1056;&#1056;\19.wav" TargetMode="Externa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7;&#1082;&#1086;&#1088;&#1086;&#1075;&#1086;&#1074;&#1086;&#1088;&#1082;&#1080;\&#1057;&#1082;&#1086;&#1088;&#1086;&#1075;&#1086;&#1074;&#1086;&#1088;&#1082;&#1080;%20&#1047;&#1074;&#1091;&#1082;%20&#1056;&#1056;\20.wav" TargetMode="Externa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7;&#1082;&#1086;&#1088;&#1086;&#1075;&#1086;&#1074;&#1086;&#1088;&#1082;&#1080;\&#1057;&#1082;&#1086;&#1088;&#1086;&#1075;&#1086;&#1074;&#1086;&#1088;&#1082;&#1080;%20&#1047;&#1074;&#1091;&#1082;%20&#1056;&#1056;\21.wav" TargetMode="Externa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7;&#1082;&#1086;&#1088;&#1086;&#1075;&#1086;&#1074;&#1086;&#1088;&#1082;&#1080;\&#1057;&#1082;&#1086;&#1088;&#1086;&#1075;&#1086;&#1074;&#1086;&#1088;&#1082;&#1080;%20&#1047;&#1074;&#1091;&#1082;%20&#1056;&#1056;\22.wav" TargetMode="Externa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7;&#1082;&#1086;&#1088;&#1086;&#1075;&#1086;&#1074;&#1086;&#1088;&#1082;&#1080;\&#1057;&#1082;&#1086;&#1088;&#1086;&#1075;&#1086;&#1074;&#1086;&#1088;&#1082;&#1080;%20&#1047;&#1074;&#1091;&#1082;%20&#1056;&#1056;\23.wav" TargetMode="Externa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7;&#1082;&#1086;&#1088;&#1086;&#1075;&#1086;&#1074;&#1086;&#1088;&#1082;&#1080;\&#1057;&#1082;&#1086;&#1088;&#1086;&#1075;&#1086;&#1074;&#1086;&#1088;&#1082;&#1080;%20&#1047;&#1074;&#1091;&#1082;%20&#1056;&#1056;\24.wav" TargetMode="Externa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7;&#1082;&#1086;&#1088;&#1086;&#1075;&#1086;&#1074;&#1086;&#1088;&#1082;&#1080;\&#1057;&#1082;&#1086;&#1088;&#1086;&#1075;&#1086;&#1074;&#1086;&#1088;&#1082;&#1080;%20&#1047;&#1074;&#1091;&#1082;%20&#1056;&#1056;\2.wav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7;&#1082;&#1086;&#1088;&#1086;&#1075;&#1086;&#1074;&#1086;&#1088;&#1082;&#1080;\&#1057;&#1082;&#1086;&#1088;&#1086;&#1075;&#1086;&#1074;&#1086;&#1088;&#1082;&#1080;%20&#1047;&#1074;&#1091;&#1082;%20&#1056;&#1056;\3.wav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7;&#1082;&#1086;&#1088;&#1086;&#1075;&#1086;&#1074;&#1086;&#1088;&#1082;&#1080;\&#1057;&#1082;&#1086;&#1088;&#1086;&#1075;&#1086;&#1074;&#1086;&#1088;&#1082;&#1080;%20&#1047;&#1074;&#1091;&#1082;%20&#1056;&#1056;\4.wav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7;&#1082;&#1086;&#1088;&#1086;&#1075;&#1086;&#1074;&#1086;&#1088;&#1082;&#1080;\&#1057;&#1082;&#1086;&#1088;&#1086;&#1075;&#1086;&#1074;&#1086;&#1088;&#1082;&#1080;%20&#1047;&#1074;&#1091;&#1082;%20&#1056;&#1056;\5.wav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7;&#1082;&#1086;&#1088;&#1086;&#1075;&#1086;&#1074;&#1086;&#1088;&#1082;&#1080;\&#1057;&#1082;&#1086;&#1088;&#1086;&#1075;&#1086;&#1074;&#1086;&#1088;&#1082;&#1080;%20&#1047;&#1074;&#1091;&#1082;%20&#1056;&#1056;\6.wav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7;&#1082;&#1086;&#1088;&#1086;&#1075;&#1086;&#1074;&#1086;&#1088;&#1082;&#1080;\&#1057;&#1082;&#1086;&#1088;&#1086;&#1075;&#1086;&#1074;&#1086;&#1088;&#1082;&#1080;%20&#1047;&#1074;&#1091;&#1082;%20&#1056;&#1056;\7.wav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7;&#1082;&#1086;&#1088;&#1086;&#1075;&#1086;&#1074;&#1086;&#1088;&#1082;&#1080;\&#1057;&#1082;&#1086;&#1088;&#1086;&#1075;&#1086;&#1074;&#1086;&#1088;&#1082;&#1080;%20&#1047;&#1074;&#1091;&#1082;%20&#1056;&#1056;\8.wav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28662" y="1071546"/>
            <a:ext cx="7429552" cy="478634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СКОРОГОВОРКИ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ЗВУК  Р</a:t>
            </a:r>
          </a:p>
          <a:p>
            <a:pPr algn="ctr"/>
            <a:r>
              <a:rPr lang="ru-RU" sz="3600" b="1" i="1" dirty="0" smtClean="0">
                <a:solidFill>
                  <a:schemeClr val="bg1">
                    <a:lumMod val="50000"/>
                  </a:schemeClr>
                </a:solidFill>
              </a:rPr>
              <a:t>Учитель-логопед</a:t>
            </a:r>
          </a:p>
          <a:p>
            <a:pPr algn="ctr"/>
            <a:r>
              <a:rPr lang="ru-RU" sz="3600" b="1" i="1" dirty="0" smtClean="0">
                <a:solidFill>
                  <a:schemeClr val="bg1">
                    <a:lumMod val="50000"/>
                  </a:schemeClr>
                </a:solidFill>
              </a:rPr>
              <a:t>Зоя Николаевна Лупонос</a:t>
            </a: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2013 год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282" y="714356"/>
            <a:ext cx="5072130" cy="592935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57818" y="2214554"/>
            <a:ext cx="3500462" cy="37862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-Расскажи скороговорку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 про Петра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и про Егорку.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-Петр карабкается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 в гору, в гости Петр спешит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к Егору.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6386" t="3150" r="8467" b="16520"/>
          <a:stretch>
            <a:fillRect/>
          </a:stretch>
        </p:blipFill>
        <p:spPr bwMode="auto">
          <a:xfrm>
            <a:off x="785786" y="1142984"/>
            <a:ext cx="3857652" cy="491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642894"/>
            <a:ext cx="5000660" cy="621510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86446" y="1857364"/>
            <a:ext cx="3071834" cy="41434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Расхрабрился воробей: прыгнул в мартовский ручей.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 А теперь на солнышке сушит свои перышки.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6386" t="4650" r="6338" b="14743"/>
          <a:stretch>
            <a:fillRect/>
          </a:stretch>
        </p:blipFill>
        <p:spPr bwMode="auto">
          <a:xfrm>
            <a:off x="714348" y="1000107"/>
            <a:ext cx="4214842" cy="534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428604"/>
            <a:ext cx="5286412" cy="621510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86446" y="2571744"/>
            <a:ext cx="3071834" cy="35719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Продают на рынке рыжики в корзинке. Грузди, сыроежки продают в тележке.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6573" t="3176" r="5793" b="14255"/>
          <a:stretch>
            <a:fillRect/>
          </a:stretch>
        </p:blipFill>
        <p:spPr bwMode="auto">
          <a:xfrm>
            <a:off x="571472" y="1214422"/>
            <a:ext cx="4500594" cy="492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1000108"/>
            <a:ext cx="4786346" cy="564360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86446" y="2143116"/>
            <a:ext cx="3071834" cy="385765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Сыр сорока раздобыла. Сорок дырок в сыре было. Сыр сорока поклевала: сыра с дырками не стало.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l="6273" t="4725" r="7992" b="13370"/>
          <a:stretch>
            <a:fillRect/>
          </a:stretch>
        </p:blipFill>
        <p:spPr bwMode="auto">
          <a:xfrm>
            <a:off x="714348" y="1500173"/>
            <a:ext cx="3857652" cy="471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857232"/>
            <a:ext cx="4572032" cy="578647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14942" y="2571744"/>
            <a:ext cx="3643338" cy="285752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Проворонила ворона вороненка.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l="4350" t="3141" r="6476" b="13612"/>
          <a:stretch>
            <a:fillRect/>
          </a:stretch>
        </p:blipFill>
        <p:spPr bwMode="auto">
          <a:xfrm>
            <a:off x="714348" y="1214422"/>
            <a:ext cx="3714776" cy="480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928670"/>
            <a:ext cx="4786346" cy="57150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86446" y="2571744"/>
            <a:ext cx="3071834" cy="342902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До поры остры топоры. Топоры остры до поры.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l="4271" t="3109" r="8163" b="14507"/>
          <a:stretch>
            <a:fillRect/>
          </a:stretch>
        </p:blipFill>
        <p:spPr bwMode="auto">
          <a:xfrm>
            <a:off x="642910" y="1357298"/>
            <a:ext cx="3786214" cy="489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282" y="928670"/>
            <a:ext cx="4572032" cy="564360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86380" y="2571744"/>
            <a:ext cx="3571900" cy="342902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-Сколько  рогов  у пары коров?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-У пары коров две пары рогов.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l="8576" t="4712" r="5669" b="16753"/>
          <a:stretch>
            <a:fillRect/>
          </a:stretch>
        </p:blipFill>
        <p:spPr bwMode="auto">
          <a:xfrm>
            <a:off x="500034" y="1357298"/>
            <a:ext cx="3929090" cy="49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5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1071546"/>
            <a:ext cx="4572032" cy="55721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86446" y="2571744"/>
            <a:ext cx="3071834" cy="342902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Рубят дроворубы сыры  дубы   на срубы.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l="4365" t="3109" r="6158" b="16062"/>
          <a:stretch>
            <a:fillRect/>
          </a:stretch>
        </p:blipFill>
        <p:spPr bwMode="auto">
          <a:xfrm>
            <a:off x="571472" y="1500173"/>
            <a:ext cx="3714776" cy="471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1142984"/>
            <a:ext cx="4714908" cy="550072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14942" y="1714488"/>
            <a:ext cx="3643338" cy="450059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Краб вскарабкался на трап и пополз по трапу краб. Краб  по трапу проползёт,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С  трапа  краб не упадет.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6573" t="4626" r="5793" b="15181"/>
          <a:stretch>
            <a:fillRect/>
          </a:stretch>
        </p:blipFill>
        <p:spPr bwMode="auto">
          <a:xfrm>
            <a:off x="785786" y="1571612"/>
            <a:ext cx="3500462" cy="455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786446" y="2571744"/>
            <a:ext cx="3071834" cy="342902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Мы ходили на   бульвар, там   купили красный шар.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l="6407" t="1596" r="6027" b="16991"/>
          <a:stretch>
            <a:fillRect/>
          </a:stretch>
        </p:blipFill>
        <p:spPr bwMode="auto">
          <a:xfrm>
            <a:off x="428596" y="928670"/>
            <a:ext cx="4429156" cy="550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1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786446" y="2571744"/>
            <a:ext cx="3071834" cy="342902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</a:rPr>
              <a:t>По дорожке,</a:t>
            </a:r>
          </a:p>
          <a:p>
            <a:pPr algn="ctr"/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</a:rPr>
              <a:t> по тропинке </a:t>
            </a:r>
          </a:p>
          <a:p>
            <a:pPr algn="ctr"/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</a:rPr>
              <a:t>Две подружки, две Маринки</a:t>
            </a:r>
          </a:p>
          <a:p>
            <a:pPr algn="ctr"/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</a:rPr>
              <a:t>Прошагали, проскакали</a:t>
            </a:r>
          </a:p>
          <a:p>
            <a:pPr algn="ctr"/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</a:rPr>
              <a:t>И в припрыжку пробежали.</a:t>
            </a:r>
            <a:endParaRPr lang="ru-RU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428604"/>
            <a:ext cx="5286412" cy="621510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6386" t="6120" r="4209" b="12784"/>
          <a:stretch>
            <a:fillRect/>
          </a:stretch>
        </p:blipFill>
        <p:spPr bwMode="auto">
          <a:xfrm>
            <a:off x="642910" y="928670"/>
            <a:ext cx="4643470" cy="522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1142984"/>
            <a:ext cx="4643470" cy="550072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86446" y="2571744"/>
            <a:ext cx="3071834" cy="35719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Хитрую сороку поймать морока,  а сорок 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сорок</a:t>
            </a:r>
            <a:r>
              <a:rPr lang="ru-RU" sz="3200" b="1" i="1" dirty="0" smtClean="0">
                <a:solidFill>
                  <a:srgbClr val="FF0000"/>
                </a:solidFill>
              </a:rPr>
              <a:t> –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сорок</a:t>
            </a:r>
            <a:r>
              <a:rPr lang="ru-RU" sz="3200" b="1" i="1" dirty="0" smtClean="0">
                <a:solidFill>
                  <a:srgbClr val="FF0000"/>
                </a:solidFill>
              </a:rPr>
              <a:t>  морок.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l="6432" t="4675" r="7813" b="14300"/>
          <a:stretch>
            <a:fillRect/>
          </a:stretch>
        </p:blipFill>
        <p:spPr bwMode="auto">
          <a:xfrm>
            <a:off x="714348" y="1500174"/>
            <a:ext cx="3714776" cy="482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1071546"/>
            <a:ext cx="4643470" cy="550072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86446" y="3214686"/>
            <a:ext cx="3071834" cy="278608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У   репки  да редьки  корень крепкий.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l="6120" t="6152" r="6164" b="13875"/>
          <a:stretch>
            <a:fillRect/>
          </a:stretch>
        </p:blipFill>
        <p:spPr bwMode="auto">
          <a:xfrm>
            <a:off x="714348" y="1571612"/>
            <a:ext cx="3786214" cy="457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2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1071546"/>
            <a:ext cx="4786346" cy="55721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86446" y="2571744"/>
            <a:ext cx="3071834" cy="342902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Расшумелся воробей: -Вора!   Вора! Вора   бей! -Тихо!   Тихо!  Тихо!   Тихо!- распушилась воробьиха.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4241" t="3167" r="8812" b="14496"/>
          <a:stretch>
            <a:fillRect/>
          </a:stretch>
        </p:blipFill>
        <p:spPr bwMode="auto">
          <a:xfrm>
            <a:off x="642910" y="1571612"/>
            <a:ext cx="3857652" cy="462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2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l="6273" t="3109" r="7992" b="16062"/>
          <a:stretch>
            <a:fillRect/>
          </a:stretch>
        </p:blipFill>
        <p:spPr bwMode="auto">
          <a:xfrm>
            <a:off x="571472" y="1214422"/>
            <a:ext cx="3929090" cy="498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5786446" y="2571744"/>
            <a:ext cx="3071834" cy="342902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Тридцать три трубача трубят тревогу.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4" name="2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 l="6478" t="3116" r="4990" b="15858"/>
          <a:stretch>
            <a:fillRect/>
          </a:stretch>
        </p:blipFill>
        <p:spPr bwMode="auto">
          <a:xfrm>
            <a:off x="642910" y="1142984"/>
            <a:ext cx="3857652" cy="489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4572000" y="2000240"/>
            <a:ext cx="4572000" cy="400052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Под  речной корягой   рак  не устроится  никак.  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Рак   рассержен, рак   расстроен дом   у  рака   не устроен.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4" name="2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 l="4225" t="3184" r="7042" b="14042"/>
          <a:stretch>
            <a:fillRect/>
          </a:stretch>
        </p:blipFill>
        <p:spPr bwMode="auto">
          <a:xfrm>
            <a:off x="571472" y="1142984"/>
            <a:ext cx="3929090" cy="486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5429256" y="1928802"/>
            <a:ext cx="3429024" cy="407196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Жует поросенок морковку спросонок.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Барашек баранку грызет спозаранку.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4" name="2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428604"/>
            <a:ext cx="5286412" cy="621510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86446" y="2571744"/>
            <a:ext cx="3071834" cy="342902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Крынку 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Кирилл крышкой накрыл.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8134" t="3069" r="8495" b="15615"/>
          <a:stretch>
            <a:fillRect/>
          </a:stretch>
        </p:blipFill>
        <p:spPr bwMode="auto">
          <a:xfrm>
            <a:off x="642910" y="785794"/>
            <a:ext cx="4500594" cy="554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282" y="428604"/>
            <a:ext cx="5286412" cy="621510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72132" y="2571744"/>
            <a:ext cx="3357554" cy="342902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У Кондрата</a:t>
            </a:r>
          </a:p>
          <a:p>
            <a:pPr algn="ctr"/>
            <a:endParaRPr lang="ru-RU" sz="32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Куртка </a:t>
            </a:r>
          </a:p>
          <a:p>
            <a:pPr algn="ctr"/>
            <a:endParaRPr lang="ru-RU" sz="32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коротковата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2724" t="4725" r="8812" b="13370"/>
          <a:stretch>
            <a:fillRect/>
          </a:stretch>
        </p:blipFill>
        <p:spPr bwMode="auto">
          <a:xfrm>
            <a:off x="857224" y="1000108"/>
            <a:ext cx="4000528" cy="501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428604"/>
            <a:ext cx="5286412" cy="621510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86446" y="2571744"/>
            <a:ext cx="3071834" cy="342902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Рыбу  ловят Боря с Лёвой,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Лёва с Борей рыболовы.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4212" t="6137" r="5240" b="15794"/>
          <a:stretch>
            <a:fillRect/>
          </a:stretch>
        </p:blipFill>
        <p:spPr bwMode="auto">
          <a:xfrm>
            <a:off x="714348" y="1000108"/>
            <a:ext cx="428628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282" y="571480"/>
            <a:ext cx="4929222" cy="600081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429256" y="2571744"/>
            <a:ext cx="3500430" cy="342902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Приготовила  Лера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четыре эклера.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7661" t="4351" r="8070" b="12975"/>
          <a:stretch>
            <a:fillRect/>
          </a:stretch>
        </p:blipFill>
        <p:spPr bwMode="auto">
          <a:xfrm>
            <a:off x="500034" y="1071545"/>
            <a:ext cx="3857652" cy="49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5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428604"/>
            <a:ext cx="5286412" cy="621510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86446" y="2571744"/>
            <a:ext cx="3071834" cy="342902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Вера в сквер вчера ходила, Вера веер уронила. Разыщите веер в сквере и верните его Вере.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6294" t="4603" r="5594" b="14081"/>
          <a:stretch>
            <a:fillRect/>
          </a:stretch>
        </p:blipFill>
        <p:spPr bwMode="auto">
          <a:xfrm>
            <a:off x="785786" y="857231"/>
            <a:ext cx="4214842" cy="531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428604"/>
            <a:ext cx="5286412" cy="621510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86446" y="1928802"/>
            <a:ext cx="3071834" cy="407196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За забором Борис посадил барбарис. Кустик барбариса перерос Бориса.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4365" t="3176" r="3976" b="15843"/>
          <a:stretch>
            <a:fillRect/>
          </a:stretch>
        </p:blipFill>
        <p:spPr bwMode="auto">
          <a:xfrm>
            <a:off x="642910" y="857231"/>
            <a:ext cx="4357718" cy="529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785794"/>
            <a:ext cx="4857784" cy="578647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14942" y="2071678"/>
            <a:ext cx="3643338" cy="392909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У   Варвары  в сарафане Карандаш простой  в кармане. Нарисуй, Варвара , речку и кудрявую овечку.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6453" t="6137" r="3202" b="15615"/>
          <a:stretch>
            <a:fillRect/>
          </a:stretch>
        </p:blipFill>
        <p:spPr bwMode="auto">
          <a:xfrm>
            <a:off x="857224" y="1214422"/>
            <a:ext cx="3929090" cy="477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rgbClr val="7CCA62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228</TotalTime>
  <Words>320</Words>
  <Application>Microsoft Office PowerPoint</Application>
  <PresentationFormat>Экран (4:3)</PresentationFormat>
  <Paragraphs>50</Paragraphs>
  <Slides>25</Slides>
  <Notes>0</Notes>
  <HiddenSlides>0</HiddenSlides>
  <MMClips>24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</cp:revision>
  <dcterms:created xsi:type="dcterms:W3CDTF">2013-01-19T13:17:20Z</dcterms:created>
  <dcterms:modified xsi:type="dcterms:W3CDTF">2013-01-29T15:01:50Z</dcterms:modified>
</cp:coreProperties>
</file>