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4" r:id="rId25"/>
    <p:sldId id="28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D467B5-B379-44B1-8521-B9FC59445682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964AA5-785A-41B2-AC49-64492CB42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67B5-B379-44B1-8521-B9FC59445682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4AA5-785A-41B2-AC49-64492CB42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67B5-B379-44B1-8521-B9FC59445682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4AA5-785A-41B2-AC49-64492CB42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67B5-B379-44B1-8521-B9FC59445682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4AA5-785A-41B2-AC49-64492CB422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67B5-B379-44B1-8521-B9FC59445682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4AA5-785A-41B2-AC49-64492CB422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67B5-B379-44B1-8521-B9FC59445682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4AA5-785A-41B2-AC49-64492CB422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67B5-B379-44B1-8521-B9FC59445682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4AA5-785A-41B2-AC49-64492CB42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67B5-B379-44B1-8521-B9FC59445682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4AA5-785A-41B2-AC49-64492CB422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D467B5-B379-44B1-8521-B9FC59445682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4AA5-785A-41B2-AC49-64492CB42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AD467B5-B379-44B1-8521-B9FC59445682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964AA5-785A-41B2-AC49-64492CB42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D467B5-B379-44B1-8521-B9FC59445682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964AA5-785A-41B2-AC49-64492CB422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AD467B5-B379-44B1-8521-B9FC59445682}" type="datetimeFigureOut">
              <a:rPr lang="ru-RU" smtClean="0"/>
              <a:pPr/>
              <a:t>01.04.2013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8964AA5-785A-41B2-AC49-64492CB4227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DreamWolf\&#1056;&#1072;&#1073;&#1086;&#1095;&#1080;&#1081;%20&#1089;&#1090;&#1086;&#1083;\project\&#1073;&#1072;&#1088;&#1072;&#1073;&#1072;&#1085;&#1052;&#1072;&#1083;&#1099;&#1081;(&#1088;&#1072;&#1073;&#1086;&#1095;&#1080;&#1081;)%20&#1088;&#1080;&#1090;&#1084;.mp3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smtClean="0"/>
              <a:t>Симфонический оркестр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2500306"/>
            <a:ext cx="7772400" cy="1829761"/>
          </a:xfrm>
        </p:spPr>
        <p:txBody>
          <a:bodyPr>
            <a:noAutofit/>
          </a:bodyPr>
          <a:lstStyle/>
          <a:p>
            <a:pPr algn="ctr"/>
            <a:r>
              <a:rPr lang="ru-RU" sz="6000" dirty="0" smtClean="0"/>
              <a:t>Деревянные духовые инструменты</a:t>
            </a:r>
            <a:endParaRPr lang="ru-RU" sz="60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флейта 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4525963" cy="452596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флейта</a:t>
            </a:r>
            <a:endParaRPr lang="ru-RU" sz="6000" dirty="0"/>
          </a:p>
        </p:txBody>
      </p:sp>
      <p:pic>
        <p:nvPicPr>
          <p:cNvPr id="8" name="Рисунок 7" descr="флета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357430"/>
            <a:ext cx="4786346" cy="30264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обой 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4422"/>
            <a:ext cx="4609474" cy="398144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гобой</a:t>
            </a:r>
            <a:endParaRPr lang="ru-RU" sz="6000" dirty="0"/>
          </a:p>
        </p:txBody>
      </p:sp>
      <p:pic>
        <p:nvPicPr>
          <p:cNvPr id="5" name="Рисунок 4" descr="гобой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1607617"/>
            <a:ext cx="4857784" cy="40416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ларне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357166"/>
            <a:ext cx="5887282" cy="588728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accent4">
                    <a:lumMod val="50000"/>
                  </a:schemeClr>
                </a:solidFill>
              </a:rPr>
              <a:t>кларнет</a:t>
            </a:r>
            <a:endParaRPr lang="ru-RU" sz="6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фаго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8662" y="214290"/>
            <a:ext cx="3429024" cy="573095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фагот</a:t>
            </a:r>
            <a:endParaRPr lang="ru-RU" sz="6000" dirty="0"/>
          </a:p>
        </p:txBody>
      </p:sp>
      <p:pic>
        <p:nvPicPr>
          <p:cNvPr id="5" name="Рисунок 4" descr="фагот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1714488"/>
            <a:ext cx="3756190" cy="49132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/>
              <a:t>Медные духовые инструменты</a:t>
            </a:r>
            <a:endParaRPr lang="ru-RU" sz="6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труб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0"/>
            <a:ext cx="4525963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труба</a:t>
            </a:r>
            <a:endParaRPr lang="ru-RU" sz="6000" dirty="0"/>
          </a:p>
        </p:txBody>
      </p:sp>
      <p:pic>
        <p:nvPicPr>
          <p:cNvPr id="6" name="Рисунок 5" descr="труба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3000372"/>
            <a:ext cx="5187524" cy="33962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алто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714488"/>
            <a:ext cx="4500594" cy="350491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валторна</a:t>
            </a:r>
            <a:endParaRPr lang="ru-RU" sz="6000" dirty="0"/>
          </a:p>
        </p:txBody>
      </p:sp>
      <p:pic>
        <p:nvPicPr>
          <p:cNvPr id="6" name="Рисунок 5" descr="валторна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2786058"/>
            <a:ext cx="4572000" cy="3429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ромбон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857364"/>
            <a:ext cx="3757440" cy="288810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тромбон</a:t>
            </a:r>
            <a:endParaRPr lang="ru-RU" sz="6000" dirty="0"/>
          </a:p>
        </p:txBody>
      </p:sp>
      <p:pic>
        <p:nvPicPr>
          <p:cNvPr id="5" name="Рисунок 4" descr="тромбон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06" y="2786058"/>
            <a:ext cx="5230257" cy="29289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туба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357298"/>
            <a:ext cx="4362301" cy="44291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туба</a:t>
            </a:r>
            <a:endParaRPr lang="ru-RU" sz="6000" dirty="0"/>
          </a:p>
        </p:txBody>
      </p:sp>
      <p:pic>
        <p:nvPicPr>
          <p:cNvPr id="6" name="Рисунок 5" descr="туба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1928802"/>
            <a:ext cx="4237848" cy="4000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2747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Расположение симфонического оркестра на сцене</a:t>
            </a:r>
            <a:endParaRPr lang="ru-RU" dirty="0"/>
          </a:p>
        </p:txBody>
      </p:sp>
      <p:pic>
        <p:nvPicPr>
          <p:cNvPr id="6" name="Содержимое 5" descr="Симфон оркестр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14345" y="0"/>
            <a:ext cx="9358345" cy="72608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/>
              <a:t>Ударные инструменты</a:t>
            </a:r>
            <a:endParaRPr lang="ru-RU" sz="6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ал барабан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2857496"/>
            <a:ext cx="3639346" cy="291147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dirty="0" smtClean="0"/>
              <a:t>Большой и малый барабан</a:t>
            </a:r>
            <a:endParaRPr lang="ru-RU" sz="6000" dirty="0"/>
          </a:p>
        </p:txBody>
      </p:sp>
      <p:pic>
        <p:nvPicPr>
          <p:cNvPr id="5" name="Рисунок 4" descr="барабан большой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142984"/>
            <a:ext cx="3524254" cy="5456909"/>
          </a:xfrm>
          <a:prstGeom prst="rect">
            <a:avLst/>
          </a:prstGeom>
        </p:spPr>
      </p:pic>
      <p:pic>
        <p:nvPicPr>
          <p:cNvPr id="6" name="барабанМалый(рабочий) ритм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785786" y="2285992"/>
            <a:ext cx="304800" cy="304800"/>
          </a:xfrm>
          <a:prstGeom prst="rect">
            <a:avLst/>
          </a:prstGeom>
        </p:spPr>
      </p:pic>
      <p:pic>
        <p:nvPicPr>
          <p:cNvPr id="7" name="Рисунок 6" descr="белый квадрат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472" y="5357826"/>
            <a:ext cx="1543053" cy="500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итавр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4500" y="2001044"/>
            <a:ext cx="5715000" cy="348615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литавры</a:t>
            </a:r>
            <a:endParaRPr lang="ru-RU" sz="6000" dirty="0"/>
          </a:p>
        </p:txBody>
      </p:sp>
      <p:pic>
        <p:nvPicPr>
          <p:cNvPr id="6" name="Рисунок 5" descr="белый квадра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5143512"/>
            <a:ext cx="1114425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олоуола оркестровые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5200" y="1748631"/>
            <a:ext cx="2133600" cy="39909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/>
              <a:t>Оркестровые колокола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станьет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4574240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кастаньеты</a:t>
            </a:r>
            <a:endParaRPr lang="ru-RU" sz="6000" dirty="0"/>
          </a:p>
        </p:txBody>
      </p:sp>
      <p:pic>
        <p:nvPicPr>
          <p:cNvPr id="5" name="Рисунок 4" descr="кастаньеты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1571612"/>
            <a:ext cx="36322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амта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3287" y="1839119"/>
            <a:ext cx="2257425" cy="38100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тамтам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/>
              <a:t>Струнные смычковые инструменты</a:t>
            </a:r>
            <a:endParaRPr lang="ru-RU" sz="66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крип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1285860"/>
            <a:ext cx="5072098" cy="50720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скрипка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альт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18466" y="1481138"/>
            <a:ext cx="3107068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альт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иолончель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6191261" cy="4643446"/>
          </a:xfrm>
          <a:prstGeom prst="rect">
            <a:avLst/>
          </a:prstGeom>
        </p:spPr>
      </p:pic>
      <p:pic>
        <p:nvPicPr>
          <p:cNvPr id="4" name="Содержимое 3" descr="виолончель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86116" y="1142984"/>
            <a:ext cx="2286016" cy="55098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виолончель</a:t>
            </a:r>
            <a:endParaRPr lang="ru-RU" sz="6000" dirty="0"/>
          </a:p>
        </p:txBody>
      </p:sp>
      <p:pic>
        <p:nvPicPr>
          <p:cNvPr id="5" name="Рисунок 4" descr="виолончель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1571612"/>
            <a:ext cx="3500450" cy="4667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контрабас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000108"/>
            <a:ext cx="2428892" cy="4901950"/>
          </a:xfrm>
          <a:prstGeom prst="rect">
            <a:avLst/>
          </a:prstGeom>
        </p:spPr>
      </p:pic>
      <p:pic>
        <p:nvPicPr>
          <p:cNvPr id="4" name="Содержимое 3" descr="конртабас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14876" y="1571612"/>
            <a:ext cx="3017308" cy="45259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контрабас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smtClean="0"/>
              <a:t>Струнные щипковые инструменты</a:t>
            </a:r>
            <a:endParaRPr lang="ru-RU" sz="6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арфа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785794"/>
            <a:ext cx="3863026" cy="492922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арфа</a:t>
            </a:r>
            <a:endParaRPr lang="ru-RU" sz="6000" dirty="0"/>
          </a:p>
        </p:txBody>
      </p:sp>
      <p:pic>
        <p:nvPicPr>
          <p:cNvPr id="9" name="Рисунок 8" descr="арфа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1357298"/>
            <a:ext cx="3707489" cy="55007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" name="Рисунок 5" descr="белый квадрат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868" y="5143512"/>
            <a:ext cx="1114425" cy="981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236</TotalTime>
  <Words>43</Words>
  <Application>Microsoft Office PowerPoint</Application>
  <PresentationFormat>Экран (4:3)</PresentationFormat>
  <Paragraphs>25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Открытая</vt:lpstr>
      <vt:lpstr>Симфонический оркестр</vt:lpstr>
      <vt:lpstr>Расположение симфонического оркестра на сцене</vt:lpstr>
      <vt:lpstr>Струнные смычковые инструменты</vt:lpstr>
      <vt:lpstr>скрипка</vt:lpstr>
      <vt:lpstr>альт</vt:lpstr>
      <vt:lpstr>виолончель</vt:lpstr>
      <vt:lpstr>контрабас</vt:lpstr>
      <vt:lpstr>Струнные щипковые инструменты</vt:lpstr>
      <vt:lpstr>арфа</vt:lpstr>
      <vt:lpstr>Деревянные духовые инструменты</vt:lpstr>
      <vt:lpstr>флейта</vt:lpstr>
      <vt:lpstr>гобой</vt:lpstr>
      <vt:lpstr>кларнет</vt:lpstr>
      <vt:lpstr>фагот</vt:lpstr>
      <vt:lpstr>Медные духовые инструменты</vt:lpstr>
      <vt:lpstr>труба</vt:lpstr>
      <vt:lpstr>валторна</vt:lpstr>
      <vt:lpstr>тромбон</vt:lpstr>
      <vt:lpstr>туба</vt:lpstr>
      <vt:lpstr>Ударные инструменты</vt:lpstr>
      <vt:lpstr>Большой и малый барабан</vt:lpstr>
      <vt:lpstr>литавры</vt:lpstr>
      <vt:lpstr>Оркестровые колокола</vt:lpstr>
      <vt:lpstr>кастаньеты</vt:lpstr>
      <vt:lpstr>тамтам</vt:lpstr>
    </vt:vector>
  </TitlesOfParts>
  <Company>DreamLair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Симфонический оркестр</dc:title>
  <dc:creator>Paradise</dc:creator>
  <cp:lastModifiedBy>Наталья Сытина</cp:lastModifiedBy>
  <cp:revision>28</cp:revision>
  <dcterms:created xsi:type="dcterms:W3CDTF">2011-04-01T13:14:43Z</dcterms:created>
  <dcterms:modified xsi:type="dcterms:W3CDTF">2013-04-01T17:33:55Z</dcterms:modified>
</cp:coreProperties>
</file>