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3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4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1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5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0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6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5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9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7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3FEF-A2F6-4BBC-8106-5262302E9C0C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C7FF-5E49-4773-934A-C51D4B5F5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4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229600" cy="67545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9144000" cy="753345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250" y1="28250" x2="49250" y2="28250"/>
                        <a14:foregroundMark x1="46750" y1="28250" x2="51000" y2="26500"/>
                        <a14:foregroundMark x1="55000" y1="25000" x2="60500" y2="25750"/>
                        <a14:foregroundMark x1="60500" y1="27250" x2="61500" y2="28500"/>
                        <a14:foregroundMark x1="64750" y1="28500" x2="73000" y2="22000"/>
                        <a14:foregroundMark x1="73750" y1="22250" x2="79750" y2="23750"/>
                        <a14:foregroundMark x1="80250" y1="23000" x2="86000" y2="30750"/>
                        <a14:foregroundMark x1="86250" y1="30000" x2="87250" y2="37250"/>
                        <a14:foregroundMark x1="81750" y1="46250" x2="86750" y2="41000"/>
                        <a14:foregroundMark x1="87000" y1="35500" x2="87250" y2="41500"/>
                        <a14:foregroundMark x1="73000" y1="47750" x2="83750" y2="46250"/>
                        <a14:foregroundMark x1="75000" y1="49750" x2="70000" y2="62500"/>
                        <a14:foregroundMark x1="72000" y1="61000" x2="67750" y2="73500"/>
                        <a14:foregroundMark x1="29500" y1="70750" x2="29500" y2="7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2130" y1="26889" x2="42130" y2="26889"/>
                        <a14:foregroundMark x1="57639" y1="33556" x2="57639" y2="3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2918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7143" l="2381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45101"/>
            <a:ext cx="2520280" cy="27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93640" l="10000" r="94286">
                        <a14:backgroundMark x1="55286" y1="55654" x2="55286" y2="55654"/>
                        <a14:backgroundMark x1="54714" y1="42049" x2="54714" y2="42049"/>
                        <a14:backgroundMark x1="59714" y1="53180" x2="59714" y2="53180"/>
                        <a14:backgroundMark x1="52286" y1="45936" x2="52286" y2="45936"/>
                        <a14:backgroundMark x1="54143" y1="36219" x2="54143" y2="36219"/>
                        <a14:backgroundMark x1="58286" y1="45583" x2="58286" y2="45583"/>
                        <a14:backgroundMark x1="55857" y1="53357" x2="55857" y2="53357"/>
                        <a14:backgroundMark x1="53000" y1="52120" x2="53000" y2="52120"/>
                        <a14:backgroundMark x1="58286" y1="49470" x2="58286" y2="49470"/>
                        <a14:backgroundMark x1="58857" y1="59894" x2="58857" y2="59894"/>
                        <a14:backgroundMark x1="58857" y1="59894" x2="58857" y2="59894"/>
                        <a14:backgroundMark x1="61429" y1="59011" x2="61429" y2="59011"/>
                        <a14:backgroundMark x1="51143" y1="61661" x2="51143" y2="61661"/>
                        <a14:backgroundMark x1="48857" y1="54594" x2="48857" y2="54594"/>
                        <a14:backgroundMark x1="50000" y1="49293" x2="50000" y2="49293"/>
                        <a14:backgroundMark x1="55857" y1="63074" x2="55857" y2="63074"/>
                        <a14:backgroundMark x1="66714" y1="59187" x2="66714" y2="59187"/>
                        <a14:backgroundMark x1="63857" y1="62014" x2="63857" y2="62014"/>
                        <a14:backgroundMark x1="65714" y1="55830" x2="65714" y2="55830"/>
                        <a14:backgroundMark x1="74000" y1="55477" x2="74000" y2="55477"/>
                        <a14:backgroundMark x1="73714" y1="61837" x2="73714" y2="61837"/>
                        <a14:backgroundMark x1="74857" y1="50000" x2="74857" y2="50000"/>
                        <a14:backgroundMark x1="55000" y1="46820" x2="55000" y2="46820"/>
                        <a14:backgroundMark x1="57000" y1="40459" x2="57000" y2="40459"/>
                        <a14:backgroundMark x1="75714" y1="58481" x2="75714" y2="58481"/>
                        <a14:backgroundMark x1="76857" y1="65371" x2="76857" y2="65371"/>
                        <a14:backgroundMark x1="59429" y1="55830" x2="59429" y2="55830"/>
                        <a14:backgroundMark x1="49857" y1="55654" x2="49857" y2="55654"/>
                        <a14:backgroundMark x1="49714" y1="61307" x2="49714" y2="61307"/>
                        <a14:backgroundMark x1="48429" y1="60071" x2="48429" y2="60071"/>
                        <a14:backgroundMark x1="50286" y1="52473" x2="50286" y2="52473"/>
                        <a14:backgroundMark x1="44429" y1="57774" x2="44429" y2="57774"/>
                        <a14:backgroundMark x1="40000" y1="56714" x2="40000" y2="56714"/>
                        <a14:backgroundMark x1="37286" y1="55830" x2="37286" y2="55830"/>
                        <a14:backgroundMark x1="40143" y1="61307" x2="40143" y2="61307"/>
                        <a14:backgroundMark x1="38714" y1="58304" x2="38714" y2="58304"/>
                        <a14:backgroundMark x1="39571" y1="53887" x2="39571" y2="53887"/>
                        <a14:backgroundMark x1="39571" y1="51237" x2="39571" y2="51237"/>
                        <a14:backgroundMark x1="40571" y1="47880" x2="40571" y2="47880"/>
                        <a14:backgroundMark x1="40571" y1="44876" x2="40571" y2="44876"/>
                        <a14:backgroundMark x1="33286" y1="54594" x2="33286" y2="54594"/>
                        <a14:backgroundMark x1="36286" y1="58657" x2="36286" y2="58657"/>
                        <a14:backgroundMark x1="35143" y1="61307" x2="35143" y2="61307"/>
                        <a14:backgroundMark x1="32429" y1="60954" x2="32429" y2="60954"/>
                        <a14:backgroundMark x1="33571" y1="63781" x2="33571" y2="63781"/>
                        <a14:backgroundMark x1="31143" y1="58304" x2="31143" y2="58304"/>
                        <a14:backgroundMark x1="31143" y1="51767" x2="31143" y2="51767"/>
                        <a14:backgroundMark x1="32429" y1="45230" x2="32429" y2="45230"/>
                        <a14:backgroundMark x1="44857" y1="62014" x2="44857" y2="62014"/>
                        <a14:backgroundMark x1="32429" y1="62544" x2="32429" y2="62544"/>
                        <a14:backgroundMark x1="30286" y1="62014" x2="30286" y2="62014"/>
                        <a14:backgroundMark x1="27143" y1="57244" x2="27143" y2="57244"/>
                        <a14:backgroundMark x1="25429" y1="55830" x2="25429" y2="55830"/>
                        <a14:backgroundMark x1="21714" y1="52827" x2="21714" y2="52827"/>
                        <a14:backgroundMark x1="22571" y1="47880" x2="22571" y2="47880"/>
                        <a14:backgroundMark x1="23571" y1="46996" x2="23571" y2="46996"/>
                        <a14:backgroundMark x1="31143" y1="47703" x2="31143" y2="47703"/>
                        <a14:backgroundMark x1="33429" y1="47527" x2="33429" y2="47527"/>
                        <a14:backgroundMark x1="32286" y1="51413" x2="32286" y2="51413"/>
                        <a14:backgroundMark x1="33143" y1="52120" x2="33143" y2="52120"/>
                        <a14:backgroundMark x1="30000" y1="58481" x2="30000" y2="58481"/>
                        <a14:backgroundMark x1="30714" y1="53004" x2="30714" y2="53004"/>
                        <a14:backgroundMark x1="31571" y1="43993" x2="31571" y2="43993"/>
                        <a14:backgroundMark x1="24857" y1="55830" x2="24857" y2="55830"/>
                        <a14:backgroundMark x1="25429" y1="47703" x2="25429" y2="47703"/>
                        <a14:backgroundMark x1="21000" y1="56007" x2="21000" y2="56007"/>
                        <a14:backgroundMark x1="19000" y1="64488" x2="19000" y2="64488"/>
                        <a14:backgroundMark x1="17571" y1="68021" x2="17571" y2="68021"/>
                        <a14:backgroundMark x1="20714" y1="65724" x2="20714" y2="65724"/>
                        <a14:backgroundMark x1="22429" y1="61661" x2="22429" y2="61661"/>
                        <a14:backgroundMark x1="22714" y1="57774" x2="22714" y2="57774"/>
                        <a14:backgroundMark x1="23714" y1="53180" x2="23714" y2="53180"/>
                        <a14:backgroundMark x1="24000" y1="48233" x2="24000" y2="48233"/>
                        <a14:backgroundMark x1="24000" y1="40459" x2="24000" y2="40459"/>
                        <a14:backgroundMark x1="24000" y1="37633" x2="24000" y2="37633"/>
                        <a14:backgroundMark x1="24000" y1="35512" x2="24000" y2="35512"/>
                        <a14:backgroundMark x1="21143" y1="42403" x2="21143" y2="42403"/>
                        <a14:backgroundMark x1="22143" y1="46996" x2="22143" y2="46996"/>
                        <a14:backgroundMark x1="21857" y1="52120" x2="21857" y2="52120"/>
                        <a14:backgroundMark x1="23429" y1="52120" x2="23429" y2="52120"/>
                        <a14:backgroundMark x1="22714" y1="58304" x2="22714" y2="58304"/>
                        <a14:backgroundMark x1="20714" y1="64664" x2="20714" y2="64664"/>
                        <a14:backgroundMark x1="19714" y1="69081" x2="19714" y2="69081"/>
                        <a14:backgroundMark x1="18571" y1="72615" x2="18571" y2="72615"/>
                        <a14:backgroundMark x1="12000" y1="71025" x2="12000" y2="71025"/>
                        <a14:backgroundMark x1="12000" y1="62898" x2="12000" y2="62898"/>
                        <a14:backgroundMark x1="29143" y1="64841" x2="29143" y2="64841"/>
                        <a14:backgroundMark x1="73714" y1="59894" x2="73714" y2="59894"/>
                        <a14:backgroundMark x1="75000" y1="50000" x2="75000" y2="50000"/>
                        <a14:backgroundMark x1="75000" y1="46113" x2="75000" y2="46113"/>
                        <a14:backgroundMark x1="71286" y1="56890" x2="71286" y2="56890"/>
                        <a14:backgroundMark x1="72000" y1="54064" x2="72000" y2="54064"/>
                        <a14:backgroundMark x1="74000" y1="49117" x2="74000" y2="49117"/>
                        <a14:backgroundMark x1="73143" y1="43110" x2="73143" y2="43110"/>
                        <a14:backgroundMark x1="89000" y1="68728" x2="89000" y2="68728"/>
                        <a14:backgroundMark x1="87143" y1="64311" x2="87143" y2="64311"/>
                        <a14:backgroundMark x1="86571" y1="60954" x2="86571" y2="60954"/>
                        <a14:backgroundMark x1="86429" y1="58481" x2="86429" y2="58481"/>
                        <a14:backgroundMark x1="87286" y1="61837" x2="87286" y2="61837"/>
                        <a14:backgroundMark x1="87000" y1="68198" x2="87000" y2="68198"/>
                        <a14:backgroundMark x1="89000" y1="66254" x2="89000" y2="66254"/>
                        <a14:backgroundMark x1="92143" y1="64664" x2="92143" y2="64664"/>
                        <a14:backgroundMark x1="91714" y1="55477" x2="91714" y2="55477"/>
                        <a14:backgroundMark x1="18429" y1="61837" x2="18429" y2="61837"/>
                        <a14:backgroundMark x1="17286" y1="61837" x2="17286" y2="6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648072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4583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96233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371090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2014-10-13T17:37:09Z</dcterms:created>
  <dcterms:modified xsi:type="dcterms:W3CDTF">2014-10-13T18:02:56Z</dcterms:modified>
</cp:coreProperties>
</file>