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5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инт. Развитие</c:v>
                </c:pt>
                <c:pt idx="1">
                  <c:v>мыслительные операции</c:v>
                </c:pt>
                <c:pt idx="2">
                  <c:v>мл. возраст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инт. Развитие</c:v>
                </c:pt>
                <c:pt idx="1">
                  <c:v>мыслительные операции</c:v>
                </c:pt>
                <c:pt idx="2">
                  <c:v>мл. возраст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31680"/>
        <c:axId val="29433216"/>
      </c:barChart>
      <c:catAx>
        <c:axId val="294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9433216"/>
        <c:crosses val="autoZero"/>
        <c:auto val="1"/>
        <c:lblAlgn val="ctr"/>
        <c:lblOffset val="100"/>
        <c:noMultiLvlLbl val="0"/>
      </c:catAx>
      <c:valAx>
        <c:axId val="2943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3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6764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Проблемно игровые технологии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Развития представлений о числе: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-математические корзины(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Воскобович.В.В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«Интересные сказки»</a:t>
            </a: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Дербышева Т.Е</a:t>
            </a:r>
          </a:p>
        </p:txBody>
      </p:sp>
    </p:spTree>
    <p:extLst>
      <p:ext uri="{BB962C8B-B14F-4D97-AF65-F5344CB8AC3E}">
        <p14:creationId xmlns:p14="http://schemas.microsoft.com/office/powerpoint/2010/main" val="2134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Эффективны ли на практике методики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Воскобовича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В.В и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ru-RU" dirty="0" smtClean="0"/>
              <a:t>Математические корзинки.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6728" y="889842"/>
            <a:ext cx="8981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воскобович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6500"/>
            <a:ext cx="6690692" cy="47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996952"/>
            <a:ext cx="8856984" cy="763487"/>
          </a:xfrm>
        </p:spPr>
        <p:txBody>
          <a:bodyPr/>
          <a:lstStyle/>
          <a:p>
            <a:r>
              <a:rPr lang="ru-RU" dirty="0" smtClean="0"/>
              <a:t>Технология – </a:t>
            </a:r>
            <a:r>
              <a:rPr lang="ru-RU" dirty="0"/>
              <a:t>игровая.</a:t>
            </a:r>
            <a:br>
              <a:rPr lang="ru-RU" dirty="0"/>
            </a:br>
            <a:r>
              <a:rPr lang="ru-RU" dirty="0" smtClean="0"/>
              <a:t>Принципы технологии: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-взаимодействие взрослого детей через реализацию сюжета.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- взрослый читает сказку, ребенок ее слушает и по ходу сюжета отвечает на вопросы, решает задачи, выполняет задания.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9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воскобович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5712"/>
            <a:ext cx="3744831" cy="23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768"/>
            <a:ext cx="3923928" cy="23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2858817"/>
              </p:ext>
            </p:extLst>
          </p:nvPr>
        </p:nvGraphicFramePr>
        <p:xfrm>
          <a:off x="1379984" y="265672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1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12352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Список литературы:</a:t>
            </a:r>
            <a:br>
              <a:rPr lang="ru-RU" dirty="0" smtClean="0"/>
            </a:br>
            <a:r>
              <a:rPr lang="ru-RU" dirty="0" smtClean="0"/>
              <a:t>1.</a:t>
            </a:r>
            <a:r>
              <a:rPr lang="en-US" dirty="0" smtClean="0"/>
              <a:t>http</a:t>
            </a:r>
            <a:r>
              <a:rPr lang="en-US" dirty="0"/>
              <a:t>://mama.neolove.ru/early_childhood_education/method_voskobovicha/metodika_voskobovicha.html#6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/>
              <a:t>://festival.1september.ru/articles/414633</a:t>
            </a:r>
            <a:r>
              <a:rPr lang="en-US" dirty="0" smtClean="0"/>
              <a:t>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</a:t>
            </a:r>
            <a:r>
              <a:rPr lang="en-US" dirty="0"/>
              <a:t> http://razumniki.ru/voskobovich.html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26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22" y="1195590"/>
            <a:ext cx="2381250" cy="2381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08" y="188640"/>
            <a:ext cx="9036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Популярные развивающие игры </a:t>
            </a:r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Воскобовича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В.В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22" y="1280074"/>
            <a:ext cx="2381250" cy="23812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00" y="1342135"/>
            <a:ext cx="20882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22" y="5512672"/>
            <a:ext cx="2381250" cy="12858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08" y="4314034"/>
            <a:ext cx="2381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2" y="5156997"/>
            <a:ext cx="2381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760"/>
            <a:ext cx="2381250" cy="24098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06" y="3579112"/>
            <a:ext cx="2381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6" y="795540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9898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113</TotalTime>
  <Words>42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Autumn</vt:lpstr>
      <vt:lpstr>Презентация PowerPoint</vt:lpstr>
      <vt:lpstr>Презентация PowerPoint</vt:lpstr>
      <vt:lpstr>Математические корзинки. </vt:lpstr>
      <vt:lpstr>Технология – игровая. Принципы технологии:  -взаимодействие взрослого детей через реализацию сюжета.  - взрослый читает сказку, ребенок ее слушает и по ходу сюжета отвечает на вопросы, решает задачи, выполняет задания.    </vt:lpstr>
      <vt:lpstr>Презентация PowerPoint</vt:lpstr>
      <vt:lpstr>    Список литературы: 1.http://mama.neolove.ru/early_childhood_education/method_voskobovicha/metodika_voskobovicha.html#6 2.http://festival.1september.ru/articles/414633/ 3. http://razumniki.ru/voskobovich.html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2014-10-11T11:00:50Z</dcterms:created>
  <dcterms:modified xsi:type="dcterms:W3CDTF">2014-10-23T17:04:06Z</dcterms:modified>
</cp:coreProperties>
</file>