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7" r:id="rId6"/>
    <p:sldId id="260" r:id="rId7"/>
    <p:sldId id="265" r:id="rId8"/>
    <p:sldId id="263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8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B4ED-E21C-4E5A-8021-21F98B14DCB7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5B07-340E-4146-849E-9330D3280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Desktop\родительское собрание\скорогов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71588"/>
            <a:ext cx="60960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3671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Звук</a:t>
            </a:r>
            <a:r>
              <a:rPr lang="ru-RU" sz="2800" dirty="0" smtClean="0"/>
              <a:t> </a:t>
            </a:r>
            <a:r>
              <a:rPr lang="ru-RU" dirty="0" smtClean="0"/>
              <a:t>      </a:t>
            </a:r>
            <a:r>
              <a:rPr lang="ru-RU" sz="2400" b="1" dirty="0" smtClean="0">
                <a:solidFill>
                  <a:srgbClr val="0070C0"/>
                </a:solidFill>
              </a:rPr>
              <a:t>мы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005064"/>
            <a:ext cx="244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Букву  </a:t>
            </a:r>
            <a:r>
              <a:rPr lang="ru-RU" sz="2400" b="1" dirty="0" smtClean="0">
                <a:solidFill>
                  <a:srgbClr val="0070C0"/>
                </a:solidFill>
              </a:rPr>
              <a:t>мы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уш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76672"/>
            <a:ext cx="2360467" cy="1800200"/>
          </a:xfrm>
          <a:prstGeom prst="rect">
            <a:avLst/>
          </a:prstGeom>
        </p:spPr>
      </p:pic>
      <p:pic>
        <p:nvPicPr>
          <p:cNvPr id="5" name="Рисунок 4" descr="гу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052736"/>
            <a:ext cx="2359062" cy="1800000"/>
          </a:xfrm>
          <a:prstGeom prst="rect">
            <a:avLst/>
          </a:prstGeom>
        </p:spPr>
      </p:pic>
      <p:pic>
        <p:nvPicPr>
          <p:cNvPr id="6" name="Рисунок 5" descr="гл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429000"/>
            <a:ext cx="2031738" cy="1800000"/>
          </a:xfrm>
          <a:prstGeom prst="rect">
            <a:avLst/>
          </a:prstGeom>
        </p:spPr>
      </p:pic>
      <p:pic>
        <p:nvPicPr>
          <p:cNvPr id="7" name="Рисунок 6" descr="каранда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8546" y="3645024"/>
            <a:ext cx="2375454" cy="241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548680"/>
            <a:ext cx="352839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бук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836712"/>
            <a:ext cx="258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Буквы русского языка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4824028" y="1463080"/>
            <a:ext cx="1332148" cy="1173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 flipH="1">
            <a:off x="3779912" y="1463080"/>
            <a:ext cx="1044116" cy="1195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15816" y="2708920"/>
            <a:ext cx="141845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2708920"/>
            <a:ext cx="158417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59832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гласные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согласные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0" idx="2"/>
          </p:cNvCxnSpPr>
          <p:nvPr/>
        </p:nvCxnSpPr>
        <p:spPr>
          <a:xfrm>
            <a:off x="3625044" y="3284984"/>
            <a:ext cx="108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1" idx="2"/>
          </p:cNvCxnSpPr>
          <p:nvPr/>
        </p:nvCxnSpPr>
        <p:spPr>
          <a:xfrm>
            <a:off x="6444208" y="32849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979712" y="4221088"/>
            <a:ext cx="266429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емиугольник 51"/>
          <p:cNvSpPr/>
          <p:nvPr/>
        </p:nvSpPr>
        <p:spPr>
          <a:xfrm>
            <a:off x="1763688" y="3861048"/>
            <a:ext cx="576064" cy="43204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652120" y="4149080"/>
            <a:ext cx="280831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емиугольник 56"/>
          <p:cNvSpPr/>
          <p:nvPr/>
        </p:nvSpPr>
        <p:spPr>
          <a:xfrm>
            <a:off x="5364088" y="3789040"/>
            <a:ext cx="576064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cxnSp>
        <p:nvCxnSpPr>
          <p:cNvPr id="62" name="Прямая соединительная линия 61"/>
          <p:cNvCxnSpPr>
            <a:endCxn id="74" idx="0"/>
          </p:cNvCxnSpPr>
          <p:nvPr/>
        </p:nvCxnSpPr>
        <p:spPr>
          <a:xfrm>
            <a:off x="7884368" y="55172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884368" y="5517232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740352" y="5949280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740352" y="5949280"/>
            <a:ext cx="2880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8172400" y="5949280"/>
            <a:ext cx="2880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 rot="10800000" flipV="1">
            <a:off x="8172400" y="59492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ъ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411760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   О   У    Ы    Э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Я    Е    Ю  И    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5811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 Д З Г В Ж    М Н Х Ц Ч Щ</a:t>
            </a:r>
          </a:p>
          <a:p>
            <a:r>
              <a:rPr lang="ru-RU" dirty="0" smtClean="0"/>
              <a:t>П Т  С КФ Ш    Р Л 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8" grpId="0"/>
      <p:bldP spid="8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3312368" cy="79208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2"/>
            <a:endCxn id="10" idx="0"/>
          </p:cNvCxnSpPr>
          <p:nvPr/>
        </p:nvCxnSpPr>
        <p:spPr>
          <a:xfrm>
            <a:off x="4644008" y="1268760"/>
            <a:ext cx="136815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275856" y="1268760"/>
            <a:ext cx="13790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11760" y="2564904"/>
            <a:ext cx="1706488" cy="64807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564904"/>
            <a:ext cx="1728192" cy="648072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012160" y="321297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</p:cNvCxnSpPr>
          <p:nvPr/>
        </p:nvCxnSpPr>
        <p:spPr>
          <a:xfrm>
            <a:off x="3265004" y="3212976"/>
            <a:ext cx="108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83768" y="4149080"/>
            <a:ext cx="1584176" cy="86409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92080" y="4149080"/>
            <a:ext cx="2808312" cy="1080120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23928" y="69269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Звуки речи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771800" y="2708920"/>
            <a:ext cx="99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гласные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436096" y="2708920"/>
            <a:ext cx="12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согласные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699792" y="4293096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ru-RU" sz="1600" dirty="0" smtClean="0">
                <a:solidFill>
                  <a:srgbClr val="FF0000"/>
                </a:solidFill>
              </a:rPr>
              <a:t>А</a:t>
            </a:r>
            <a:r>
              <a:rPr lang="en-US" sz="1600" dirty="0" smtClean="0">
                <a:solidFill>
                  <a:srgbClr val="FF0000"/>
                </a:solidFill>
              </a:rPr>
              <a:t>]  [</a:t>
            </a:r>
            <a:r>
              <a:rPr lang="ru-RU" sz="1600" dirty="0" smtClean="0">
                <a:solidFill>
                  <a:srgbClr val="FF0000"/>
                </a:solidFill>
              </a:rPr>
              <a:t> О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r>
              <a:rPr lang="ru-RU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ru-RU" sz="1600" dirty="0" smtClean="0">
                <a:solidFill>
                  <a:srgbClr val="FF0000"/>
                </a:solidFill>
              </a:rPr>
              <a:t> Э 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ru-RU" sz="1600" dirty="0" smtClean="0">
                <a:solidFill>
                  <a:srgbClr val="FF0000"/>
                </a:solidFill>
              </a:rPr>
              <a:t>Ы 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r>
              <a:rPr lang="ru-RU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ru-RU" sz="1600" dirty="0" smtClean="0">
                <a:solidFill>
                  <a:srgbClr val="FF0000"/>
                </a:solidFill>
              </a:rPr>
              <a:t>У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5983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436096" y="4221088"/>
            <a:ext cx="261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Их так много</a:t>
            </a:r>
            <a:r>
              <a:rPr lang="en-US" sz="1600" dirty="0" smtClean="0"/>
              <a:t> 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что они все не помещаются</a:t>
            </a:r>
          </a:p>
          <a:p>
            <a:r>
              <a:rPr lang="ru-RU" sz="1600" dirty="0" smtClean="0"/>
              <a:t>в этом прямоугольнике</a:t>
            </a:r>
            <a:endParaRPr lang="ru-RU" sz="1600" dirty="0"/>
          </a:p>
        </p:txBody>
      </p:sp>
      <p:sp>
        <p:nvSpPr>
          <p:cNvPr id="46" name="Шестиугольник 45"/>
          <p:cNvSpPr/>
          <p:nvPr/>
        </p:nvSpPr>
        <p:spPr>
          <a:xfrm>
            <a:off x="2339752" y="3933056"/>
            <a:ext cx="396000" cy="3600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2411760" y="393305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сны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1639224" cy="25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17008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5" name="Рисунок 4" descr="согласный твердый глухо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070" y="3284984"/>
            <a:ext cx="1667008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7904" y="4653136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132856"/>
            <a:ext cx="23419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-  гласный звук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7966" y="5157192"/>
            <a:ext cx="23757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  согласный звук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196752"/>
            <a:ext cx="3136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согласные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 descr="согласный твердый глухо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1428705" cy="2160000"/>
          </a:xfrm>
          <a:prstGeom prst="rect">
            <a:avLst/>
          </a:prstGeom>
        </p:spPr>
      </p:pic>
      <p:pic>
        <p:nvPicPr>
          <p:cNvPr id="12" name="Рисунок 11" descr="согласный мягкий глухо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76672"/>
            <a:ext cx="1432857" cy="21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1680" y="28529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согласный </a:t>
            </a:r>
            <a:r>
              <a:rPr lang="ru-RU" b="1" dirty="0" smtClean="0">
                <a:solidFill>
                  <a:srgbClr val="0070C0"/>
                </a:solidFill>
              </a:rPr>
              <a:t>твердый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       звук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2924944"/>
            <a:ext cx="260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согласный </a:t>
            </a:r>
            <a:r>
              <a:rPr lang="ru-RU" b="1" dirty="0" smtClean="0">
                <a:solidFill>
                  <a:srgbClr val="00B050"/>
                </a:solidFill>
              </a:rPr>
              <a:t>мягкий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звук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364502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трон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3717032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тронь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1680" y="5013176"/>
            <a:ext cx="30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ru-RU" dirty="0" smtClean="0">
                <a:solidFill>
                  <a:srgbClr val="0070C0"/>
                </a:solidFill>
              </a:rPr>
              <a:t>Ж</a:t>
            </a:r>
            <a:r>
              <a:rPr lang="en-US" dirty="0" smtClean="0">
                <a:solidFill>
                  <a:srgbClr val="0070C0"/>
                </a:solidFill>
              </a:rPr>
              <a:t>] [</a:t>
            </a:r>
            <a:r>
              <a:rPr lang="ru-RU" dirty="0" smtClean="0">
                <a:solidFill>
                  <a:srgbClr val="0070C0"/>
                </a:solidFill>
              </a:rPr>
              <a:t> Ш</a:t>
            </a:r>
            <a:r>
              <a:rPr lang="en-US" dirty="0" smtClean="0">
                <a:solidFill>
                  <a:srgbClr val="0070C0"/>
                </a:solidFill>
              </a:rPr>
              <a:t>] [</a:t>
            </a:r>
            <a:r>
              <a:rPr lang="ru-RU" dirty="0" smtClean="0">
                <a:solidFill>
                  <a:srgbClr val="0070C0"/>
                </a:solidFill>
              </a:rPr>
              <a:t>Ц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 –</a:t>
            </a:r>
            <a:r>
              <a:rPr lang="ru-RU" b="1" dirty="0" smtClean="0">
                <a:solidFill>
                  <a:srgbClr val="0070C0"/>
                </a:solidFill>
              </a:rPr>
              <a:t>всегда</a:t>
            </a:r>
            <a:r>
              <a:rPr lang="ru-RU" dirty="0" smtClean="0">
                <a:solidFill>
                  <a:srgbClr val="0070C0"/>
                </a:solidFill>
              </a:rPr>
              <a:t> твердые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4941168"/>
            <a:ext cx="301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ru-RU" dirty="0" smtClean="0">
                <a:solidFill>
                  <a:srgbClr val="0070C0"/>
                </a:solidFill>
              </a:rPr>
              <a:t>Й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ru-RU" dirty="0" smtClean="0">
                <a:solidFill>
                  <a:srgbClr val="0070C0"/>
                </a:solidFill>
              </a:rPr>
              <a:t>Ч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ru-RU" dirty="0" smtClean="0">
                <a:solidFill>
                  <a:srgbClr val="0070C0"/>
                </a:solidFill>
              </a:rPr>
              <a:t>Щ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ru-RU" dirty="0" smtClean="0">
                <a:solidFill>
                  <a:srgbClr val="0070C0"/>
                </a:solidFill>
              </a:rPr>
              <a:t> - </a:t>
            </a:r>
            <a:r>
              <a:rPr lang="ru-RU" b="1" dirty="0" smtClean="0">
                <a:solidFill>
                  <a:srgbClr val="0070C0"/>
                </a:solidFill>
              </a:rPr>
              <a:t>всегда</a:t>
            </a:r>
            <a:r>
              <a:rPr lang="ru-RU" dirty="0" smtClean="0">
                <a:solidFill>
                  <a:srgbClr val="0070C0"/>
                </a:solidFill>
              </a:rPr>
              <a:t> мягкие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гласный твердый звонки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1650918" cy="252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1052736"/>
            <a:ext cx="31368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согласные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9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звонкий    </a:t>
            </a:r>
            <a:r>
              <a:rPr lang="ru-RU" dirty="0" smtClean="0">
                <a:solidFill>
                  <a:srgbClr val="0070C0"/>
                </a:solidFill>
              </a:rPr>
              <a:t>звук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4149080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бочка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4221088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почка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глухой </a:t>
            </a:r>
            <a:r>
              <a:rPr lang="ru-RU" dirty="0" smtClean="0">
                <a:solidFill>
                  <a:srgbClr val="0070C0"/>
                </a:solidFill>
              </a:rPr>
              <a:t>   звук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" name="Рисунок 13" descr="согласный твердый глухо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76672"/>
            <a:ext cx="1666823" cy="252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95936" y="2060848"/>
            <a:ext cx="138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твердые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гласный мягкий звонки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1643047" cy="252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212976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            звонкий  </a:t>
            </a:r>
            <a:r>
              <a:rPr lang="ru-RU" dirty="0" smtClean="0">
                <a:solidFill>
                  <a:srgbClr val="00B050"/>
                </a:solidFill>
              </a:rPr>
              <a:t>звук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34076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согласные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согласный мягкий глухо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76672"/>
            <a:ext cx="1671667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8264" y="3212976"/>
            <a:ext cx="136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глухой</a:t>
            </a:r>
            <a:r>
              <a:rPr lang="ru-RU" dirty="0" smtClean="0">
                <a:solidFill>
                  <a:srgbClr val="00B050"/>
                </a:solidFill>
              </a:rPr>
              <a:t> звук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2276872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мягкие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371703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тень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7164288" y="3717032"/>
            <a:ext cx="100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день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7213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                </a:t>
            </a:r>
            <a:r>
              <a:rPr lang="ru-RU" sz="2400" dirty="0" smtClean="0">
                <a:solidFill>
                  <a:srgbClr val="7030A0"/>
                </a:solidFill>
              </a:rPr>
              <a:t>Уважаемые родители !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            Приглашаю вас на консультацию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        по звуковому анализу и синтезу слов.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4" name="Рисунок 3" descr="логоп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657700" cy="382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e399d6e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1428750" cy="1979276"/>
          </a:xfrm>
          <a:prstGeom prst="rect">
            <a:avLst/>
          </a:prstGeom>
        </p:spPr>
      </p:pic>
      <p:pic>
        <p:nvPicPr>
          <p:cNvPr id="3" name="Рисунок 2" descr="мак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764704"/>
            <a:ext cx="1000125" cy="1814511"/>
          </a:xfrm>
          <a:prstGeom prst="rect">
            <a:avLst/>
          </a:prstGeom>
        </p:spPr>
      </p:pic>
      <p:pic>
        <p:nvPicPr>
          <p:cNvPr id="4" name="Рисунок 3" descr="перец.jpg"/>
          <p:cNvPicPr/>
          <p:nvPr/>
        </p:nvPicPr>
        <p:blipFill>
          <a:blip r:embed="rId4" cstate="print"/>
          <a:srcRect b="945"/>
          <a:stretch>
            <a:fillRect/>
          </a:stretch>
        </p:blipFill>
        <p:spPr>
          <a:xfrm>
            <a:off x="6084168" y="980728"/>
            <a:ext cx="1050858" cy="1576925"/>
          </a:xfrm>
          <a:prstGeom prst="rect">
            <a:avLst/>
          </a:prstGeom>
        </p:spPr>
      </p:pic>
      <p:pic>
        <p:nvPicPr>
          <p:cNvPr id="5" name="Рисунок 4" descr="пила 2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5616" y="3356992"/>
            <a:ext cx="1766689" cy="1874981"/>
          </a:xfrm>
          <a:prstGeom prst="rect">
            <a:avLst/>
          </a:prstGeom>
        </p:spPr>
      </p:pic>
      <p:pic>
        <p:nvPicPr>
          <p:cNvPr id="6" name="Рисунок 5" descr="капуста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0192" y="3573016"/>
            <a:ext cx="1728192" cy="158417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63888" y="3789040"/>
            <a:ext cx="46672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44008" y="3789040"/>
            <a:ext cx="466725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67744" y="2204864"/>
            <a:ext cx="2448272" cy="15121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2564904"/>
            <a:ext cx="216024" cy="11521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148064" y="4077072"/>
            <a:ext cx="1296144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067944" y="2420888"/>
            <a:ext cx="2160240" cy="13681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95736" y="4005064"/>
            <a:ext cx="129614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3608" y="83671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К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491880" y="83671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М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796136" y="908720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err="1" smtClean="0"/>
              <a:t>Пь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299695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err="1" smtClean="0"/>
              <a:t>Пь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596336" y="335699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К</a:t>
            </a:r>
            <a:r>
              <a:rPr lang="en-US" dirty="0" smtClean="0"/>
              <a:t>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744416" cy="278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9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861048"/>
            <a:ext cx="4032448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_9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80728"/>
            <a:ext cx="4283968" cy="285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зы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48680"/>
            <a:ext cx="2122341" cy="2016224"/>
          </a:xfrm>
          <a:prstGeom prst="rect">
            <a:avLst/>
          </a:prstGeom>
        </p:spPr>
      </p:pic>
      <p:pic>
        <p:nvPicPr>
          <p:cNvPr id="4" name="Рисунок 3" descr="лошадка скаче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2651450" cy="1656184"/>
          </a:xfrm>
          <a:prstGeom prst="rect">
            <a:avLst/>
          </a:prstGeom>
        </p:spPr>
      </p:pic>
      <p:pic>
        <p:nvPicPr>
          <p:cNvPr id="5" name="Рисунок 4" descr="гриб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429000"/>
            <a:ext cx="1872208" cy="1872208"/>
          </a:xfrm>
          <a:prstGeom prst="rect">
            <a:avLst/>
          </a:prstGeom>
        </p:spPr>
      </p:pic>
      <p:pic>
        <p:nvPicPr>
          <p:cNvPr id="6" name="Рисунок 5" descr="барабанщик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05064"/>
            <a:ext cx="1905000" cy="190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4862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Артикуляционная гимнастика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адош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6062" y="0"/>
            <a:ext cx="9300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96752"/>
            <a:ext cx="7199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 за внимание!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393022" cy="523220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Всех скороговорок не переговоришь , да не выговоришь.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Антон\Desktop\родительское собрание\скороговор 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(132).jpg"/>
          <p:cNvPicPr/>
          <p:nvPr/>
        </p:nvPicPr>
        <p:blipFill>
          <a:blip r:embed="rId3" cstate="print"/>
          <a:srcRect b="1544"/>
          <a:stretch>
            <a:fillRect/>
          </a:stretch>
        </p:blipFill>
        <p:spPr>
          <a:xfrm>
            <a:off x="1619672" y="548680"/>
            <a:ext cx="5940425" cy="3723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941168"/>
            <a:ext cx="7319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Говорит попугай попугаю: «Я тебя попугай попугаю».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Отвечает ему попугай: « Попугай, попугай, попугай».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4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382464" cy="488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76583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Развитие лексико-грамматического строя и 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связной речи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рево.jpg"/>
          <p:cNvPicPr>
            <a:picLocks noChangeAspect="1"/>
          </p:cNvPicPr>
          <p:nvPr/>
        </p:nvPicPr>
        <p:blipFill>
          <a:blip r:embed="rId2" cstate="print"/>
          <a:srcRect b="4581"/>
          <a:stretch>
            <a:fillRect/>
          </a:stretch>
        </p:blipFill>
        <p:spPr>
          <a:xfrm>
            <a:off x="2411760" y="908720"/>
            <a:ext cx="4714875" cy="4498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37321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 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А Д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 descr="рассад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84984"/>
            <a:ext cx="2592288" cy="1944216"/>
          </a:xfrm>
          <a:prstGeom prst="rect">
            <a:avLst/>
          </a:prstGeom>
        </p:spPr>
      </p:pic>
      <p:pic>
        <p:nvPicPr>
          <p:cNvPr id="9" name="Рисунок 8" descr="садов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836712"/>
            <a:ext cx="2387460" cy="2215250"/>
          </a:xfrm>
          <a:prstGeom prst="rect">
            <a:avLst/>
          </a:prstGeom>
        </p:spPr>
      </p:pic>
      <p:pic>
        <p:nvPicPr>
          <p:cNvPr id="10" name="Рисунок 9" descr="садовод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031" y="620688"/>
            <a:ext cx="2034667" cy="2448272"/>
          </a:xfrm>
          <a:prstGeom prst="rect">
            <a:avLst/>
          </a:prstGeom>
        </p:spPr>
      </p:pic>
      <p:pic>
        <p:nvPicPr>
          <p:cNvPr id="13" name="Рисунок 12" descr="посадки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645024"/>
            <a:ext cx="3333750" cy="1628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2320" y="5373216"/>
            <a:ext cx="124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рассада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404664"/>
            <a:ext cx="145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садовник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404664"/>
            <a:ext cx="129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садовод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551723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посадки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/>
              <a:t>Опорная схема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484784"/>
            <a:ext cx="136815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844824"/>
            <a:ext cx="136815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волна 9"/>
          <p:cNvSpPr/>
          <p:nvPr/>
        </p:nvSpPr>
        <p:spPr>
          <a:xfrm>
            <a:off x="5148064" y="2996952"/>
            <a:ext cx="1296144" cy="216024"/>
          </a:xfrm>
          <a:prstGeom prst="doubleWave">
            <a:avLst>
              <a:gd name="adj1" fmla="val 12500"/>
              <a:gd name="adj2" fmla="val -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645024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43711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661248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5661248"/>
            <a:ext cx="57606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07704" y="1772816"/>
            <a:ext cx="299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слово-предмет(не главное)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79712" y="2636912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-множественное число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31640" y="3501008"/>
            <a:ext cx="3221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-уменьшительно-ласкательное</a:t>
            </a:r>
          </a:p>
          <a:p>
            <a:r>
              <a:rPr lang="ru-RU" dirty="0" smtClean="0"/>
              <a:t> значение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4653136"/>
            <a:ext cx="27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-значение преувеличения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5589240"/>
            <a:ext cx="17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-сложное слово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16216" y="1556792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-слово-действие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44208" y="292494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-слово-признак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11560" y="1196752"/>
            <a:ext cx="129614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79712" y="980728"/>
            <a:ext cx="164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-главное слово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708920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717032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81128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661248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661248"/>
            <a:ext cx="57606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484784"/>
            <a:ext cx="136815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844824"/>
            <a:ext cx="136815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>
            <a:off x="5148064" y="2996952"/>
            <a:ext cx="1296144" cy="216024"/>
          </a:xfrm>
          <a:prstGeom prst="doubleWave">
            <a:avLst>
              <a:gd name="adj1" fmla="val 12500"/>
              <a:gd name="adj2" fmla="val -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9552" y="1484784"/>
            <a:ext cx="129614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5736" y="1196752"/>
            <a:ext cx="644728" cy="4616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сад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2636912"/>
            <a:ext cx="675185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сады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3645024"/>
            <a:ext cx="972702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err="1" smtClean="0"/>
              <a:t>садочек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4725144"/>
            <a:ext cx="932756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err="1" smtClean="0"/>
              <a:t>садище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5589240"/>
            <a:ext cx="995144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садовод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23728" y="1988840"/>
            <a:ext cx="960904" cy="36933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рассада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2132856"/>
            <a:ext cx="110735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садовник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04248" y="1484784"/>
            <a:ext cx="85632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сажать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04248" y="2852936"/>
            <a:ext cx="103041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садовый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27784" y="476672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Работа по опорной схеме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Scanned Documents\Рисунок (4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056784" cy="483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99792" y="476672"/>
            <a:ext cx="3676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Обучение грамоте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264</Words>
  <Application>Microsoft Office PowerPoint</Application>
  <PresentationFormat>Экран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25</cp:revision>
  <dcterms:created xsi:type="dcterms:W3CDTF">2014-10-19T03:44:58Z</dcterms:created>
  <dcterms:modified xsi:type="dcterms:W3CDTF">2014-11-30T07:24:39Z</dcterms:modified>
</cp:coreProperties>
</file>