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6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69" r:id="rId4"/>
    <p:sldId id="303" r:id="rId5"/>
    <p:sldId id="304" r:id="rId6"/>
    <p:sldId id="305" r:id="rId7"/>
    <p:sldId id="273" r:id="rId8"/>
    <p:sldId id="275" r:id="rId9"/>
    <p:sldId id="277" r:id="rId10"/>
    <p:sldId id="268" r:id="rId11"/>
    <p:sldId id="278" r:id="rId12"/>
    <p:sldId id="310" r:id="rId13"/>
    <p:sldId id="317" r:id="rId14"/>
    <p:sldId id="313" r:id="rId15"/>
    <p:sldId id="311" r:id="rId16"/>
    <p:sldId id="314" r:id="rId17"/>
    <p:sldId id="279" r:id="rId18"/>
    <p:sldId id="284" r:id="rId19"/>
    <p:sldId id="282" r:id="rId20"/>
    <p:sldId id="288" r:id="rId21"/>
    <p:sldId id="289" r:id="rId22"/>
    <p:sldId id="280" r:id="rId23"/>
    <p:sldId id="264" r:id="rId24"/>
    <p:sldId id="291" r:id="rId25"/>
    <p:sldId id="296" r:id="rId26"/>
    <p:sldId id="297" r:id="rId27"/>
    <p:sldId id="262" r:id="rId28"/>
    <p:sldId id="309" r:id="rId29"/>
    <p:sldId id="308" r:id="rId30"/>
    <p:sldId id="320" r:id="rId31"/>
    <p:sldId id="307" r:id="rId32"/>
    <p:sldId id="323" r:id="rId33"/>
    <p:sldId id="322" r:id="rId34"/>
    <p:sldId id="325" r:id="rId35"/>
    <p:sldId id="324" r:id="rId36"/>
    <p:sldId id="326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6600"/>
    <a:srgbClr val="336600"/>
    <a:srgbClr val="009900"/>
    <a:srgbClr val="000000"/>
    <a:srgbClr val="660033"/>
    <a:srgbClr val="993300"/>
    <a:srgbClr val="D29696"/>
    <a:srgbClr val="9966FF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99F856-12EE-457D-AD83-453C20C4F1E4}" type="doc">
      <dgm:prSet loTypeId="urn:microsoft.com/office/officeart/2005/8/layout/list1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ED6714D-A211-4882-991C-8BB8BCFE44A1}">
      <dgm:prSet phldrT="[Текст]" custT="1"/>
      <dgm:spPr/>
      <dgm:t>
        <a:bodyPr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/>
            <a:t>Повышение социального статуса дошкольного образования;</a:t>
          </a:r>
        </a:p>
        <a:p>
          <a:pPr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b="1" dirty="0"/>
        </a:p>
      </dgm:t>
    </dgm:pt>
    <dgm:pt modelId="{4A5BA59B-5427-4659-9472-45E2FD1CD597}" type="parTrans" cxnId="{BBA56E5A-8596-4F4B-AC85-904A7DA4E149}">
      <dgm:prSet/>
      <dgm:spPr/>
      <dgm:t>
        <a:bodyPr/>
        <a:lstStyle/>
        <a:p>
          <a:endParaRPr lang="ru-RU"/>
        </a:p>
      </dgm:t>
    </dgm:pt>
    <dgm:pt modelId="{45EBDC09-F3AD-4B11-B3C4-32C3F10042EF}" type="sibTrans" cxnId="{BBA56E5A-8596-4F4B-AC85-904A7DA4E149}">
      <dgm:prSet/>
      <dgm:spPr/>
      <dgm:t>
        <a:bodyPr/>
        <a:lstStyle/>
        <a:p>
          <a:endParaRPr lang="ru-RU"/>
        </a:p>
      </dgm:t>
    </dgm:pt>
    <dgm:pt modelId="{72DCAED7-2932-4905-978B-F9331B296A77}">
      <dgm:prSet phldrT="[Текст]" custT="1"/>
      <dgm:spPr/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ru-RU" sz="1800" b="1" dirty="0" smtClean="0"/>
            <a:t>Обеспечение государственных гарантий уровня и качества дошкольного образования на основе единства обязательных требований к условиям реализации образовательных программ дошкольного образования, их структуре и результатам их освоения;</a:t>
          </a:r>
          <a:endParaRPr lang="ru-RU" sz="1800" b="1" dirty="0"/>
        </a:p>
      </dgm:t>
    </dgm:pt>
    <dgm:pt modelId="{661CCB5D-408C-42D3-9A79-85C9873F5840}" type="parTrans" cxnId="{C134CCC3-5B64-401B-A732-AA85E32153F4}">
      <dgm:prSet/>
      <dgm:spPr/>
      <dgm:t>
        <a:bodyPr/>
        <a:lstStyle/>
        <a:p>
          <a:endParaRPr lang="ru-RU"/>
        </a:p>
      </dgm:t>
    </dgm:pt>
    <dgm:pt modelId="{CB3D93EF-E060-44B5-A48C-0AC899A7933E}" type="sibTrans" cxnId="{C134CCC3-5B64-401B-A732-AA85E32153F4}">
      <dgm:prSet/>
      <dgm:spPr/>
      <dgm:t>
        <a:bodyPr/>
        <a:lstStyle/>
        <a:p>
          <a:endParaRPr lang="ru-RU"/>
        </a:p>
      </dgm:t>
    </dgm:pt>
    <dgm:pt modelId="{46361392-7550-4F7F-ADAC-CDA87DEACFD6}">
      <dgm:prSet phldrT="[Текст]" custT="1"/>
      <dgm:spPr/>
      <dgm:t>
        <a:bodyPr/>
        <a:lstStyle/>
        <a:p>
          <a:r>
            <a:rPr lang="ru-RU" sz="1800" b="1" dirty="0" smtClean="0"/>
            <a:t>Сохранение единства образовательного пространства Российской Федерации относительно уровня дошкольного образования.</a:t>
          </a:r>
          <a:endParaRPr lang="ru-RU" sz="1800" b="1" dirty="0"/>
        </a:p>
      </dgm:t>
    </dgm:pt>
    <dgm:pt modelId="{9035457E-A323-473C-9C2D-2366655D5F35}" type="parTrans" cxnId="{CA92A09E-9F66-4E4C-9A1A-5E19B7A3CDF8}">
      <dgm:prSet/>
      <dgm:spPr/>
      <dgm:t>
        <a:bodyPr/>
        <a:lstStyle/>
        <a:p>
          <a:endParaRPr lang="ru-RU"/>
        </a:p>
      </dgm:t>
    </dgm:pt>
    <dgm:pt modelId="{66D44863-7281-4066-90E8-DCD5C18FBF95}" type="sibTrans" cxnId="{CA92A09E-9F66-4E4C-9A1A-5E19B7A3CDF8}">
      <dgm:prSet/>
      <dgm:spPr/>
      <dgm:t>
        <a:bodyPr/>
        <a:lstStyle/>
        <a:p>
          <a:endParaRPr lang="ru-RU"/>
        </a:p>
      </dgm:t>
    </dgm:pt>
    <dgm:pt modelId="{47565FBA-7450-4297-99BD-3ED66EEA7CCD}">
      <dgm:prSet custT="1"/>
      <dgm:spPr/>
      <dgm:t>
        <a:bodyPr/>
        <a:lstStyle/>
        <a:p>
          <a:pPr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dirty="0" smtClean="0"/>
            <a:t>Обеспечение государством равенства возможностей для каждого ребёнка в получении качественного дошкольного образования;</a:t>
          </a:r>
          <a:endParaRPr lang="ru-RU" sz="1800" b="1" dirty="0"/>
        </a:p>
      </dgm:t>
    </dgm:pt>
    <dgm:pt modelId="{ADAE2FED-C9A1-49AB-A7D4-3B057DF831B5}" type="parTrans" cxnId="{FF8FB7FB-9CA5-46BC-8B8E-4C9482FFA0BF}">
      <dgm:prSet/>
      <dgm:spPr/>
      <dgm:t>
        <a:bodyPr/>
        <a:lstStyle/>
        <a:p>
          <a:endParaRPr lang="ru-RU"/>
        </a:p>
      </dgm:t>
    </dgm:pt>
    <dgm:pt modelId="{80327768-E268-4666-A097-A2B17FF98E98}" type="sibTrans" cxnId="{FF8FB7FB-9CA5-46BC-8B8E-4C9482FFA0BF}">
      <dgm:prSet/>
      <dgm:spPr/>
      <dgm:t>
        <a:bodyPr/>
        <a:lstStyle/>
        <a:p>
          <a:endParaRPr lang="ru-RU"/>
        </a:p>
      </dgm:t>
    </dgm:pt>
    <dgm:pt modelId="{4A16545F-3342-4EF6-88C9-737398219D1E}" type="pres">
      <dgm:prSet presAssocID="{7599F856-12EE-457D-AD83-453C20C4F1E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626ED8E-1C45-46D8-AF00-AB45DEB3E2EC}" type="pres">
      <dgm:prSet presAssocID="{9ED6714D-A211-4882-991C-8BB8BCFE44A1}" presName="parentLin" presStyleCnt="0"/>
      <dgm:spPr/>
    </dgm:pt>
    <dgm:pt modelId="{EA78CDBA-D236-49D7-A86D-BF8A6899E56A}" type="pres">
      <dgm:prSet presAssocID="{9ED6714D-A211-4882-991C-8BB8BCFE44A1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A4C29172-3DDE-4658-B1E6-AF1EB7734C80}" type="pres">
      <dgm:prSet presAssocID="{9ED6714D-A211-4882-991C-8BB8BCFE44A1}" presName="parentText" presStyleLbl="node1" presStyleIdx="0" presStyleCnt="4" custScaleX="136570" custScaleY="2011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15A94F-1E6E-46EF-9276-837BFC2C9E4E}" type="pres">
      <dgm:prSet presAssocID="{9ED6714D-A211-4882-991C-8BB8BCFE44A1}" presName="negativeSpace" presStyleCnt="0"/>
      <dgm:spPr/>
    </dgm:pt>
    <dgm:pt modelId="{E9EBD8CB-2EF0-422E-B63D-7C5626FAD40A}" type="pres">
      <dgm:prSet presAssocID="{9ED6714D-A211-4882-991C-8BB8BCFE44A1}" presName="childText" presStyleLbl="conFgAcc1" presStyleIdx="0" presStyleCnt="4">
        <dgm:presLayoutVars>
          <dgm:bulletEnabled val="1"/>
        </dgm:presLayoutVars>
      </dgm:prSet>
      <dgm:spPr/>
    </dgm:pt>
    <dgm:pt modelId="{A2D30E7C-D43E-40E2-B39E-98F795FCCF5A}" type="pres">
      <dgm:prSet presAssocID="{45EBDC09-F3AD-4B11-B3C4-32C3F10042EF}" presName="spaceBetweenRectangles" presStyleCnt="0"/>
      <dgm:spPr/>
    </dgm:pt>
    <dgm:pt modelId="{8F069B69-9AEC-46A8-822B-3FED2CCD4FF1}" type="pres">
      <dgm:prSet presAssocID="{47565FBA-7450-4297-99BD-3ED66EEA7CCD}" presName="parentLin" presStyleCnt="0"/>
      <dgm:spPr/>
    </dgm:pt>
    <dgm:pt modelId="{1D1D1E22-2DF8-49AE-B6D6-A8169D0085D5}" type="pres">
      <dgm:prSet presAssocID="{47565FBA-7450-4297-99BD-3ED66EEA7CCD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864349C4-50A8-4995-B3CB-5E3A8D4DDFD1}" type="pres">
      <dgm:prSet presAssocID="{47565FBA-7450-4297-99BD-3ED66EEA7CCD}" presName="parentText" presStyleLbl="node1" presStyleIdx="1" presStyleCnt="4" custScaleX="139945" custScaleY="1929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84DBE8-3D59-453A-A40C-1BF5EAC79AB1}" type="pres">
      <dgm:prSet presAssocID="{47565FBA-7450-4297-99BD-3ED66EEA7CCD}" presName="negativeSpace" presStyleCnt="0"/>
      <dgm:spPr/>
    </dgm:pt>
    <dgm:pt modelId="{F10C85ED-5F03-4381-B5C6-B1A27EE4A2FF}" type="pres">
      <dgm:prSet presAssocID="{47565FBA-7450-4297-99BD-3ED66EEA7CCD}" presName="childText" presStyleLbl="conFgAcc1" presStyleIdx="1" presStyleCnt="4">
        <dgm:presLayoutVars>
          <dgm:bulletEnabled val="1"/>
        </dgm:presLayoutVars>
      </dgm:prSet>
      <dgm:spPr/>
    </dgm:pt>
    <dgm:pt modelId="{ADC8C37D-4268-44F1-B7F9-B380E566D94F}" type="pres">
      <dgm:prSet presAssocID="{80327768-E268-4666-A097-A2B17FF98E98}" presName="spaceBetweenRectangles" presStyleCnt="0"/>
      <dgm:spPr/>
    </dgm:pt>
    <dgm:pt modelId="{D39DABF8-09AF-4DCD-A15C-D0903FCFDE31}" type="pres">
      <dgm:prSet presAssocID="{72DCAED7-2932-4905-978B-F9331B296A77}" presName="parentLin" presStyleCnt="0"/>
      <dgm:spPr/>
    </dgm:pt>
    <dgm:pt modelId="{C2DF48FF-5F08-4FED-8995-BD4BE589314F}" type="pres">
      <dgm:prSet presAssocID="{72DCAED7-2932-4905-978B-F9331B296A77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1DD7DF98-206D-44F0-856B-5745451E2D8A}" type="pres">
      <dgm:prSet presAssocID="{72DCAED7-2932-4905-978B-F9331B296A77}" presName="parentText" presStyleLbl="node1" presStyleIdx="2" presStyleCnt="4" custScaleX="142857" custScaleY="1914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2443B7-09D9-4DEF-B3B3-70D5D9703E2E}" type="pres">
      <dgm:prSet presAssocID="{72DCAED7-2932-4905-978B-F9331B296A77}" presName="negativeSpace" presStyleCnt="0"/>
      <dgm:spPr/>
    </dgm:pt>
    <dgm:pt modelId="{1FEACAE2-7458-4CA4-9FB9-4AFBD7EACA10}" type="pres">
      <dgm:prSet presAssocID="{72DCAED7-2932-4905-978B-F9331B296A77}" presName="childText" presStyleLbl="conFgAcc1" presStyleIdx="2" presStyleCnt="4">
        <dgm:presLayoutVars>
          <dgm:bulletEnabled val="1"/>
        </dgm:presLayoutVars>
      </dgm:prSet>
      <dgm:spPr/>
    </dgm:pt>
    <dgm:pt modelId="{6C11DE45-5C0E-483A-AB1B-606F0D17D746}" type="pres">
      <dgm:prSet presAssocID="{CB3D93EF-E060-44B5-A48C-0AC899A7933E}" presName="spaceBetweenRectangles" presStyleCnt="0"/>
      <dgm:spPr/>
    </dgm:pt>
    <dgm:pt modelId="{B3A90E55-6EC1-4174-8BCB-DE863779A69C}" type="pres">
      <dgm:prSet presAssocID="{46361392-7550-4F7F-ADAC-CDA87DEACFD6}" presName="parentLin" presStyleCnt="0"/>
      <dgm:spPr/>
    </dgm:pt>
    <dgm:pt modelId="{3DAA7FAB-A56B-45F0-A9C8-B151D7D48D44}" type="pres">
      <dgm:prSet presAssocID="{46361392-7550-4F7F-ADAC-CDA87DEACFD6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EF5423E0-CE3E-4282-B4E5-0B8D6E1E7E1E}" type="pres">
      <dgm:prSet presAssocID="{46361392-7550-4F7F-ADAC-CDA87DEACFD6}" presName="parentText" presStyleLbl="node1" presStyleIdx="3" presStyleCnt="4" custScaleX="142857" custScaleY="1879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C6279A-0BE2-4558-B555-40EC87588634}" type="pres">
      <dgm:prSet presAssocID="{46361392-7550-4F7F-ADAC-CDA87DEACFD6}" presName="negativeSpace" presStyleCnt="0"/>
      <dgm:spPr/>
    </dgm:pt>
    <dgm:pt modelId="{FECFF317-015C-4734-98C2-A27E05DCD395}" type="pres">
      <dgm:prSet presAssocID="{46361392-7550-4F7F-ADAC-CDA87DEACFD6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A54836ED-2AC3-406F-BAC7-BECE21B27F25}" type="presOf" srcId="{46361392-7550-4F7F-ADAC-CDA87DEACFD6}" destId="{3DAA7FAB-A56B-45F0-A9C8-B151D7D48D44}" srcOrd="0" destOrd="0" presId="urn:microsoft.com/office/officeart/2005/8/layout/list1"/>
    <dgm:cxn modelId="{42575054-4FFF-475A-866B-E5B59DDA2BEF}" type="presOf" srcId="{47565FBA-7450-4297-99BD-3ED66EEA7CCD}" destId="{864349C4-50A8-4995-B3CB-5E3A8D4DDFD1}" srcOrd="1" destOrd="0" presId="urn:microsoft.com/office/officeart/2005/8/layout/list1"/>
    <dgm:cxn modelId="{7B194073-430C-408E-867A-E46C0BC1432E}" type="presOf" srcId="{72DCAED7-2932-4905-978B-F9331B296A77}" destId="{1DD7DF98-206D-44F0-856B-5745451E2D8A}" srcOrd="1" destOrd="0" presId="urn:microsoft.com/office/officeart/2005/8/layout/list1"/>
    <dgm:cxn modelId="{FF8FB7FB-9CA5-46BC-8B8E-4C9482FFA0BF}" srcId="{7599F856-12EE-457D-AD83-453C20C4F1E4}" destId="{47565FBA-7450-4297-99BD-3ED66EEA7CCD}" srcOrd="1" destOrd="0" parTransId="{ADAE2FED-C9A1-49AB-A7D4-3B057DF831B5}" sibTransId="{80327768-E268-4666-A097-A2B17FF98E98}"/>
    <dgm:cxn modelId="{CA92A09E-9F66-4E4C-9A1A-5E19B7A3CDF8}" srcId="{7599F856-12EE-457D-AD83-453C20C4F1E4}" destId="{46361392-7550-4F7F-ADAC-CDA87DEACFD6}" srcOrd="3" destOrd="0" parTransId="{9035457E-A323-473C-9C2D-2366655D5F35}" sibTransId="{66D44863-7281-4066-90E8-DCD5C18FBF95}"/>
    <dgm:cxn modelId="{49124FD8-B47C-4386-8C54-656FF85FDDDF}" type="presOf" srcId="{46361392-7550-4F7F-ADAC-CDA87DEACFD6}" destId="{EF5423E0-CE3E-4282-B4E5-0B8D6E1E7E1E}" srcOrd="1" destOrd="0" presId="urn:microsoft.com/office/officeart/2005/8/layout/list1"/>
    <dgm:cxn modelId="{8116F67A-D825-4B57-988E-D478DE1B2B49}" type="presOf" srcId="{7599F856-12EE-457D-AD83-453C20C4F1E4}" destId="{4A16545F-3342-4EF6-88C9-737398219D1E}" srcOrd="0" destOrd="0" presId="urn:microsoft.com/office/officeart/2005/8/layout/list1"/>
    <dgm:cxn modelId="{76DAEA04-5106-4F58-BB1C-8A036A876837}" type="presOf" srcId="{9ED6714D-A211-4882-991C-8BB8BCFE44A1}" destId="{EA78CDBA-D236-49D7-A86D-BF8A6899E56A}" srcOrd="0" destOrd="0" presId="urn:microsoft.com/office/officeart/2005/8/layout/list1"/>
    <dgm:cxn modelId="{BBA56E5A-8596-4F4B-AC85-904A7DA4E149}" srcId="{7599F856-12EE-457D-AD83-453C20C4F1E4}" destId="{9ED6714D-A211-4882-991C-8BB8BCFE44A1}" srcOrd="0" destOrd="0" parTransId="{4A5BA59B-5427-4659-9472-45E2FD1CD597}" sibTransId="{45EBDC09-F3AD-4B11-B3C4-32C3F10042EF}"/>
    <dgm:cxn modelId="{30B2E03A-62D8-4BB8-8DC4-75CFF7DAF691}" type="presOf" srcId="{9ED6714D-A211-4882-991C-8BB8BCFE44A1}" destId="{A4C29172-3DDE-4658-B1E6-AF1EB7734C80}" srcOrd="1" destOrd="0" presId="urn:microsoft.com/office/officeart/2005/8/layout/list1"/>
    <dgm:cxn modelId="{ED0FD9EE-B464-450B-B304-DB6270C9B654}" type="presOf" srcId="{47565FBA-7450-4297-99BD-3ED66EEA7CCD}" destId="{1D1D1E22-2DF8-49AE-B6D6-A8169D0085D5}" srcOrd="0" destOrd="0" presId="urn:microsoft.com/office/officeart/2005/8/layout/list1"/>
    <dgm:cxn modelId="{3953D59B-126D-4E6E-B353-7528D3A14048}" type="presOf" srcId="{72DCAED7-2932-4905-978B-F9331B296A77}" destId="{C2DF48FF-5F08-4FED-8995-BD4BE589314F}" srcOrd="0" destOrd="0" presId="urn:microsoft.com/office/officeart/2005/8/layout/list1"/>
    <dgm:cxn modelId="{C134CCC3-5B64-401B-A732-AA85E32153F4}" srcId="{7599F856-12EE-457D-AD83-453C20C4F1E4}" destId="{72DCAED7-2932-4905-978B-F9331B296A77}" srcOrd="2" destOrd="0" parTransId="{661CCB5D-408C-42D3-9A79-85C9873F5840}" sibTransId="{CB3D93EF-E060-44B5-A48C-0AC899A7933E}"/>
    <dgm:cxn modelId="{B5279780-FDB0-44D6-BDB3-675014DD725F}" type="presParOf" srcId="{4A16545F-3342-4EF6-88C9-737398219D1E}" destId="{A626ED8E-1C45-46D8-AF00-AB45DEB3E2EC}" srcOrd="0" destOrd="0" presId="urn:microsoft.com/office/officeart/2005/8/layout/list1"/>
    <dgm:cxn modelId="{873FAF3D-BAAE-43D8-9CA8-143472C66D40}" type="presParOf" srcId="{A626ED8E-1C45-46D8-AF00-AB45DEB3E2EC}" destId="{EA78CDBA-D236-49D7-A86D-BF8A6899E56A}" srcOrd="0" destOrd="0" presId="urn:microsoft.com/office/officeart/2005/8/layout/list1"/>
    <dgm:cxn modelId="{9653B912-EA91-44B7-8C1C-E85E9099DF0B}" type="presParOf" srcId="{A626ED8E-1C45-46D8-AF00-AB45DEB3E2EC}" destId="{A4C29172-3DDE-4658-B1E6-AF1EB7734C80}" srcOrd="1" destOrd="0" presId="urn:microsoft.com/office/officeart/2005/8/layout/list1"/>
    <dgm:cxn modelId="{DC01B953-57C9-4F51-800C-E2F05927748C}" type="presParOf" srcId="{4A16545F-3342-4EF6-88C9-737398219D1E}" destId="{A715A94F-1E6E-46EF-9276-837BFC2C9E4E}" srcOrd="1" destOrd="0" presId="urn:microsoft.com/office/officeart/2005/8/layout/list1"/>
    <dgm:cxn modelId="{33851EBB-26B5-42C5-9E20-3CAB0865A7FD}" type="presParOf" srcId="{4A16545F-3342-4EF6-88C9-737398219D1E}" destId="{E9EBD8CB-2EF0-422E-B63D-7C5626FAD40A}" srcOrd="2" destOrd="0" presId="urn:microsoft.com/office/officeart/2005/8/layout/list1"/>
    <dgm:cxn modelId="{560F4049-EA21-4A2B-8E3B-AB92C6C5B4C8}" type="presParOf" srcId="{4A16545F-3342-4EF6-88C9-737398219D1E}" destId="{A2D30E7C-D43E-40E2-B39E-98F795FCCF5A}" srcOrd="3" destOrd="0" presId="urn:microsoft.com/office/officeart/2005/8/layout/list1"/>
    <dgm:cxn modelId="{42A2E69F-E70A-43C9-AB6B-386194E29D1C}" type="presParOf" srcId="{4A16545F-3342-4EF6-88C9-737398219D1E}" destId="{8F069B69-9AEC-46A8-822B-3FED2CCD4FF1}" srcOrd="4" destOrd="0" presId="urn:microsoft.com/office/officeart/2005/8/layout/list1"/>
    <dgm:cxn modelId="{3AA6EF34-C5CD-42DA-A850-A954B2ED68C2}" type="presParOf" srcId="{8F069B69-9AEC-46A8-822B-3FED2CCD4FF1}" destId="{1D1D1E22-2DF8-49AE-B6D6-A8169D0085D5}" srcOrd="0" destOrd="0" presId="urn:microsoft.com/office/officeart/2005/8/layout/list1"/>
    <dgm:cxn modelId="{8F6DAA7A-2C34-45A3-B20B-82D40F134847}" type="presParOf" srcId="{8F069B69-9AEC-46A8-822B-3FED2CCD4FF1}" destId="{864349C4-50A8-4995-B3CB-5E3A8D4DDFD1}" srcOrd="1" destOrd="0" presId="urn:microsoft.com/office/officeart/2005/8/layout/list1"/>
    <dgm:cxn modelId="{D3E2DB5D-541D-4865-8C18-925C4F392A5D}" type="presParOf" srcId="{4A16545F-3342-4EF6-88C9-737398219D1E}" destId="{0284DBE8-3D59-453A-A40C-1BF5EAC79AB1}" srcOrd="5" destOrd="0" presId="urn:microsoft.com/office/officeart/2005/8/layout/list1"/>
    <dgm:cxn modelId="{AAC0A1D0-226D-4A75-A3BF-2035AC9AD332}" type="presParOf" srcId="{4A16545F-3342-4EF6-88C9-737398219D1E}" destId="{F10C85ED-5F03-4381-B5C6-B1A27EE4A2FF}" srcOrd="6" destOrd="0" presId="urn:microsoft.com/office/officeart/2005/8/layout/list1"/>
    <dgm:cxn modelId="{1F35ECD5-58E0-442E-989E-8F83380987E1}" type="presParOf" srcId="{4A16545F-3342-4EF6-88C9-737398219D1E}" destId="{ADC8C37D-4268-44F1-B7F9-B380E566D94F}" srcOrd="7" destOrd="0" presId="urn:microsoft.com/office/officeart/2005/8/layout/list1"/>
    <dgm:cxn modelId="{30256C23-CF69-4F02-AAC7-86C2CFA2C4FE}" type="presParOf" srcId="{4A16545F-3342-4EF6-88C9-737398219D1E}" destId="{D39DABF8-09AF-4DCD-A15C-D0903FCFDE31}" srcOrd="8" destOrd="0" presId="urn:microsoft.com/office/officeart/2005/8/layout/list1"/>
    <dgm:cxn modelId="{47E9B8CB-4F63-4763-804B-DD4FE7405061}" type="presParOf" srcId="{D39DABF8-09AF-4DCD-A15C-D0903FCFDE31}" destId="{C2DF48FF-5F08-4FED-8995-BD4BE589314F}" srcOrd="0" destOrd="0" presId="urn:microsoft.com/office/officeart/2005/8/layout/list1"/>
    <dgm:cxn modelId="{5B64F6C2-B6B7-4AF4-9AB5-DC547BC15B97}" type="presParOf" srcId="{D39DABF8-09AF-4DCD-A15C-D0903FCFDE31}" destId="{1DD7DF98-206D-44F0-856B-5745451E2D8A}" srcOrd="1" destOrd="0" presId="urn:microsoft.com/office/officeart/2005/8/layout/list1"/>
    <dgm:cxn modelId="{23378A33-4F6D-4733-B8C4-CA214C6E0F9A}" type="presParOf" srcId="{4A16545F-3342-4EF6-88C9-737398219D1E}" destId="{C52443B7-09D9-4DEF-B3B3-70D5D9703E2E}" srcOrd="9" destOrd="0" presId="urn:microsoft.com/office/officeart/2005/8/layout/list1"/>
    <dgm:cxn modelId="{0C4C807B-9972-4E2C-B798-26F1D036D2EF}" type="presParOf" srcId="{4A16545F-3342-4EF6-88C9-737398219D1E}" destId="{1FEACAE2-7458-4CA4-9FB9-4AFBD7EACA10}" srcOrd="10" destOrd="0" presId="urn:microsoft.com/office/officeart/2005/8/layout/list1"/>
    <dgm:cxn modelId="{B83E9072-C3CB-4E58-AC0F-74597DB3D21C}" type="presParOf" srcId="{4A16545F-3342-4EF6-88C9-737398219D1E}" destId="{6C11DE45-5C0E-483A-AB1B-606F0D17D746}" srcOrd="11" destOrd="0" presId="urn:microsoft.com/office/officeart/2005/8/layout/list1"/>
    <dgm:cxn modelId="{B3062EDF-26E4-4522-9F8C-EF747B732AE7}" type="presParOf" srcId="{4A16545F-3342-4EF6-88C9-737398219D1E}" destId="{B3A90E55-6EC1-4174-8BCB-DE863779A69C}" srcOrd="12" destOrd="0" presId="urn:microsoft.com/office/officeart/2005/8/layout/list1"/>
    <dgm:cxn modelId="{27BFB50B-9B5D-4962-882C-F5E2033012FB}" type="presParOf" srcId="{B3A90E55-6EC1-4174-8BCB-DE863779A69C}" destId="{3DAA7FAB-A56B-45F0-A9C8-B151D7D48D44}" srcOrd="0" destOrd="0" presId="urn:microsoft.com/office/officeart/2005/8/layout/list1"/>
    <dgm:cxn modelId="{9438A017-A24E-4F35-8DB9-34D591B325AE}" type="presParOf" srcId="{B3A90E55-6EC1-4174-8BCB-DE863779A69C}" destId="{EF5423E0-CE3E-4282-B4E5-0B8D6E1E7E1E}" srcOrd="1" destOrd="0" presId="urn:microsoft.com/office/officeart/2005/8/layout/list1"/>
    <dgm:cxn modelId="{E467F9C1-770B-499C-8753-841AF2710607}" type="presParOf" srcId="{4A16545F-3342-4EF6-88C9-737398219D1E}" destId="{0EC6279A-0BE2-4558-B555-40EC87588634}" srcOrd="13" destOrd="0" presId="urn:microsoft.com/office/officeart/2005/8/layout/list1"/>
    <dgm:cxn modelId="{AED4F12F-1C09-4382-B37B-40C77693071A}" type="presParOf" srcId="{4A16545F-3342-4EF6-88C9-737398219D1E}" destId="{FECFF317-015C-4734-98C2-A27E05DCD39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D8C6F40-8F9F-4B63-B1DB-2DA4A89E628B}" type="doc">
      <dgm:prSet loTypeId="urn:microsoft.com/office/officeart/2005/8/layout/radial3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A031D64-3797-43B2-B1BC-7CAE6B4F9022}">
      <dgm:prSet phldrT="[Текст]" custT="1"/>
      <dgm:spPr/>
      <dgm:t>
        <a:bodyPr/>
        <a:lstStyle/>
        <a:p>
          <a:r>
            <a:rPr lang="ru-RU" sz="2800" b="0" dirty="0" smtClean="0"/>
            <a:t>ППРС</a:t>
          </a:r>
          <a:endParaRPr lang="ru-RU" sz="2800" b="0" dirty="0"/>
        </a:p>
      </dgm:t>
    </dgm:pt>
    <dgm:pt modelId="{45B1F0D4-E75D-48AD-B6D7-EF785D8CBEE9}" type="parTrans" cxnId="{26DFE2CE-2F33-4C4F-9B14-C7795A3B44D5}">
      <dgm:prSet/>
      <dgm:spPr/>
      <dgm:t>
        <a:bodyPr/>
        <a:lstStyle/>
        <a:p>
          <a:endParaRPr lang="ru-RU"/>
        </a:p>
      </dgm:t>
    </dgm:pt>
    <dgm:pt modelId="{FC517B5E-DCC2-4B80-B62C-650028EAC887}" type="sibTrans" cxnId="{26DFE2CE-2F33-4C4F-9B14-C7795A3B44D5}">
      <dgm:prSet/>
      <dgm:spPr/>
      <dgm:t>
        <a:bodyPr/>
        <a:lstStyle/>
        <a:p>
          <a:endParaRPr lang="ru-RU"/>
        </a:p>
      </dgm:t>
    </dgm:pt>
    <dgm:pt modelId="{F4E3359E-9B3F-439E-A884-890C0E57F064}">
      <dgm:prSet phldrT="[Текст]" custT="1"/>
      <dgm:spPr/>
      <dgm:t>
        <a:bodyPr/>
        <a:lstStyle/>
        <a:p>
          <a:r>
            <a:rPr lang="ru-RU" sz="1200" b="1" dirty="0" smtClean="0"/>
            <a:t>РЕАЛИЗАЦИЯ ОБРАЗОВАТЕЛЬНЫХ ПРОГРАММ</a:t>
          </a:r>
          <a:endParaRPr lang="ru-RU" sz="1200" b="1" dirty="0"/>
        </a:p>
      </dgm:t>
    </dgm:pt>
    <dgm:pt modelId="{3FB75C45-3B27-43FA-8BEF-498A9A95CFD0}" type="parTrans" cxnId="{4DAD35F4-800B-4755-8F89-6128F3501798}">
      <dgm:prSet/>
      <dgm:spPr/>
      <dgm:t>
        <a:bodyPr/>
        <a:lstStyle/>
        <a:p>
          <a:endParaRPr lang="ru-RU"/>
        </a:p>
      </dgm:t>
    </dgm:pt>
    <dgm:pt modelId="{A6AAB8F4-3724-4017-9D9B-53CA33190FD4}" type="sibTrans" cxnId="{4DAD35F4-800B-4755-8F89-6128F3501798}">
      <dgm:prSet/>
      <dgm:spPr/>
      <dgm:t>
        <a:bodyPr/>
        <a:lstStyle/>
        <a:p>
          <a:endParaRPr lang="ru-RU"/>
        </a:p>
      </dgm:t>
    </dgm:pt>
    <dgm:pt modelId="{80AD7E96-A65D-42D7-B16A-DC8697A9C4CD}">
      <dgm:prSet phldrT="[Текст]" custT="1"/>
      <dgm:spPr/>
      <dgm:t>
        <a:bodyPr/>
        <a:lstStyle/>
        <a:p>
          <a:r>
            <a:rPr lang="ru-RU" sz="1200" b="1" dirty="0" smtClean="0"/>
            <a:t>РЕАЛИЗАЦИЯ ИНКЛЮЗИВНОГО ОБРАЗОВАНИЯ</a:t>
          </a:r>
        </a:p>
        <a:p>
          <a:r>
            <a:rPr lang="ru-RU" sz="1200" b="1" dirty="0" smtClean="0"/>
            <a:t>(при наличии)</a:t>
          </a:r>
          <a:endParaRPr lang="ru-RU" sz="700" b="1" dirty="0" smtClean="0"/>
        </a:p>
      </dgm:t>
    </dgm:pt>
    <dgm:pt modelId="{973ECADF-0702-4EAE-8A04-3035A5C23897}" type="parTrans" cxnId="{A5AF547B-558B-4A0D-9DF2-83D288071EDA}">
      <dgm:prSet/>
      <dgm:spPr/>
      <dgm:t>
        <a:bodyPr/>
        <a:lstStyle/>
        <a:p>
          <a:endParaRPr lang="ru-RU"/>
        </a:p>
      </dgm:t>
    </dgm:pt>
    <dgm:pt modelId="{57684BF6-34C1-4CFD-9070-FBB4667F8D00}" type="sibTrans" cxnId="{A5AF547B-558B-4A0D-9DF2-83D288071EDA}">
      <dgm:prSet/>
      <dgm:spPr/>
      <dgm:t>
        <a:bodyPr/>
        <a:lstStyle/>
        <a:p>
          <a:endParaRPr lang="ru-RU"/>
        </a:p>
      </dgm:t>
    </dgm:pt>
    <dgm:pt modelId="{B36C35EC-4F41-462F-A602-7072BFDA18E4}">
      <dgm:prSet phldrT="[Текст]"/>
      <dgm:spPr/>
      <dgm:t>
        <a:bodyPr/>
        <a:lstStyle/>
        <a:p>
          <a:r>
            <a:rPr lang="ru-RU" b="1" dirty="0" smtClean="0"/>
            <a:t>НАЦИОНАЛЬНЫЕ, КЛИМАТИЧЕСКИЕ УСЛОВИЯ</a:t>
          </a:r>
          <a:endParaRPr lang="ru-RU" b="1" dirty="0"/>
        </a:p>
      </dgm:t>
    </dgm:pt>
    <dgm:pt modelId="{6C5FBFB8-D832-4D16-A8BD-6CBB7B9F3F6A}" type="parTrans" cxnId="{AAECFA3C-F4DC-4A46-9802-A89A4A088C55}">
      <dgm:prSet/>
      <dgm:spPr/>
      <dgm:t>
        <a:bodyPr/>
        <a:lstStyle/>
        <a:p>
          <a:endParaRPr lang="ru-RU"/>
        </a:p>
      </dgm:t>
    </dgm:pt>
    <dgm:pt modelId="{4104AEFA-0ACE-4017-85B1-221C2C7EEF95}" type="sibTrans" cxnId="{AAECFA3C-F4DC-4A46-9802-A89A4A088C55}">
      <dgm:prSet/>
      <dgm:spPr/>
      <dgm:t>
        <a:bodyPr/>
        <a:lstStyle/>
        <a:p>
          <a:endParaRPr lang="ru-RU"/>
        </a:p>
      </dgm:t>
    </dgm:pt>
    <dgm:pt modelId="{E340D9CA-2001-4AD1-8DEB-7F6ECAD76428}">
      <dgm:prSet phldrT="[Текст]"/>
      <dgm:spPr/>
      <dgm:t>
        <a:bodyPr/>
        <a:lstStyle/>
        <a:p>
          <a:r>
            <a:rPr lang="ru-RU" b="1" dirty="0" smtClean="0"/>
            <a:t>ВОЗРАСТНЫЕ ОСОБЕННОСТИ ДЕТЕЙ </a:t>
          </a:r>
          <a:endParaRPr lang="ru-RU" b="1" dirty="0"/>
        </a:p>
      </dgm:t>
    </dgm:pt>
    <dgm:pt modelId="{DB38A013-CC0A-479D-9091-C698BFBDF0D0}" type="parTrans" cxnId="{203AC25D-838C-4BA5-8CEA-275D633338A9}">
      <dgm:prSet/>
      <dgm:spPr/>
      <dgm:t>
        <a:bodyPr/>
        <a:lstStyle/>
        <a:p>
          <a:endParaRPr lang="ru-RU"/>
        </a:p>
      </dgm:t>
    </dgm:pt>
    <dgm:pt modelId="{9287EA45-97FB-4B35-9E40-6C1FC042638A}" type="sibTrans" cxnId="{203AC25D-838C-4BA5-8CEA-275D633338A9}">
      <dgm:prSet/>
      <dgm:spPr/>
      <dgm:t>
        <a:bodyPr/>
        <a:lstStyle/>
        <a:p>
          <a:endParaRPr lang="ru-RU"/>
        </a:p>
      </dgm:t>
    </dgm:pt>
    <dgm:pt modelId="{CF7E3DE7-7B4E-4DD4-B8B2-DC000ED79010}" type="pres">
      <dgm:prSet presAssocID="{DD8C6F40-8F9F-4B63-B1DB-2DA4A89E628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AD024D-9DAD-47FF-BB57-B806B9AFC7A0}" type="pres">
      <dgm:prSet presAssocID="{DD8C6F40-8F9F-4B63-B1DB-2DA4A89E628B}" presName="radial" presStyleCnt="0">
        <dgm:presLayoutVars>
          <dgm:animLvl val="ctr"/>
        </dgm:presLayoutVars>
      </dgm:prSet>
      <dgm:spPr/>
      <dgm:t>
        <a:bodyPr/>
        <a:lstStyle/>
        <a:p>
          <a:endParaRPr lang="ru-RU"/>
        </a:p>
      </dgm:t>
    </dgm:pt>
    <dgm:pt modelId="{42967DA6-911C-467E-B69E-7665A47C7880}" type="pres">
      <dgm:prSet presAssocID="{3A031D64-3797-43B2-B1BC-7CAE6B4F9022}" presName="centerShape" presStyleLbl="vennNode1" presStyleIdx="0" presStyleCnt="5" custScaleX="85367" custScaleY="87203" custLinFactNeighborX="437" custLinFactNeighborY="-2185"/>
      <dgm:spPr/>
      <dgm:t>
        <a:bodyPr/>
        <a:lstStyle/>
        <a:p>
          <a:endParaRPr lang="ru-RU"/>
        </a:p>
      </dgm:t>
    </dgm:pt>
    <dgm:pt modelId="{164CCDA3-DE47-49B4-B10E-A8D8B44364D2}" type="pres">
      <dgm:prSet presAssocID="{F4E3359E-9B3F-439E-A884-890C0E57F064}" presName="node" presStyleLbl="vennNode1" presStyleIdx="1" presStyleCnt="5" custScaleX="150043" custScaleY="150195" custRadScaleRad="128481" custRadScaleInc="872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2648EA-F023-49B2-BE29-7E7DCD25651C}" type="pres">
      <dgm:prSet presAssocID="{80AD7E96-A65D-42D7-B16A-DC8697A9C4CD}" presName="node" presStyleLbl="vennNode1" presStyleIdx="2" presStyleCnt="5" custScaleX="144509" custScaleY="134953" custRadScaleRad="123276" custRadScaleInc="476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BB11D9-9456-4C81-A57B-265017D98F5D}" type="pres">
      <dgm:prSet presAssocID="{B36C35EC-4F41-462F-A602-7072BFDA18E4}" presName="node" presStyleLbl="vennNode1" presStyleIdx="3" presStyleCnt="5" custScaleX="139340" custScaleY="139336" custRadScaleRad="120999" custRadScaleInc="514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C606F0-C08E-4DAE-88F1-FA93FEF6FBBA}" type="pres">
      <dgm:prSet presAssocID="{E340D9CA-2001-4AD1-8DEB-7F6ECAD76428}" presName="node" presStyleLbl="vennNode1" presStyleIdx="4" presStyleCnt="5" custScaleX="144383" custScaleY="144460" custRadScaleRad="124880" custRadScaleInc="165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DAFDD7-25C2-441B-B819-83A89ACAD1A4}" type="presOf" srcId="{80AD7E96-A65D-42D7-B16A-DC8697A9C4CD}" destId="{972648EA-F023-49B2-BE29-7E7DCD25651C}" srcOrd="0" destOrd="0" presId="urn:microsoft.com/office/officeart/2005/8/layout/radial3"/>
    <dgm:cxn modelId="{80CD3402-4CEF-473D-A62C-D99EFF5EB8E2}" type="presOf" srcId="{E340D9CA-2001-4AD1-8DEB-7F6ECAD76428}" destId="{84C606F0-C08E-4DAE-88F1-FA93FEF6FBBA}" srcOrd="0" destOrd="0" presId="urn:microsoft.com/office/officeart/2005/8/layout/radial3"/>
    <dgm:cxn modelId="{DDB36601-0347-4724-B9C6-FE58EAEFD42A}" type="presOf" srcId="{B36C35EC-4F41-462F-A602-7072BFDA18E4}" destId="{DDBB11D9-9456-4C81-A57B-265017D98F5D}" srcOrd="0" destOrd="0" presId="urn:microsoft.com/office/officeart/2005/8/layout/radial3"/>
    <dgm:cxn modelId="{C249816D-DF8B-4FF9-AA22-22815BD8EDF1}" type="presOf" srcId="{3A031D64-3797-43B2-B1BC-7CAE6B4F9022}" destId="{42967DA6-911C-467E-B69E-7665A47C7880}" srcOrd="0" destOrd="0" presId="urn:microsoft.com/office/officeart/2005/8/layout/radial3"/>
    <dgm:cxn modelId="{A5AF547B-558B-4A0D-9DF2-83D288071EDA}" srcId="{3A031D64-3797-43B2-B1BC-7CAE6B4F9022}" destId="{80AD7E96-A65D-42D7-B16A-DC8697A9C4CD}" srcOrd="1" destOrd="0" parTransId="{973ECADF-0702-4EAE-8A04-3035A5C23897}" sibTransId="{57684BF6-34C1-4CFD-9070-FBB4667F8D00}"/>
    <dgm:cxn modelId="{4DAD35F4-800B-4755-8F89-6128F3501798}" srcId="{3A031D64-3797-43B2-B1BC-7CAE6B4F9022}" destId="{F4E3359E-9B3F-439E-A884-890C0E57F064}" srcOrd="0" destOrd="0" parTransId="{3FB75C45-3B27-43FA-8BEF-498A9A95CFD0}" sibTransId="{A6AAB8F4-3724-4017-9D9B-53CA33190FD4}"/>
    <dgm:cxn modelId="{8B7A00DB-F3A4-4E0F-BDAD-B44F1E161C73}" type="presOf" srcId="{DD8C6F40-8F9F-4B63-B1DB-2DA4A89E628B}" destId="{CF7E3DE7-7B4E-4DD4-B8B2-DC000ED79010}" srcOrd="0" destOrd="0" presId="urn:microsoft.com/office/officeart/2005/8/layout/radial3"/>
    <dgm:cxn modelId="{26DFE2CE-2F33-4C4F-9B14-C7795A3B44D5}" srcId="{DD8C6F40-8F9F-4B63-B1DB-2DA4A89E628B}" destId="{3A031D64-3797-43B2-B1BC-7CAE6B4F9022}" srcOrd="0" destOrd="0" parTransId="{45B1F0D4-E75D-48AD-B6D7-EF785D8CBEE9}" sibTransId="{FC517B5E-DCC2-4B80-B62C-650028EAC887}"/>
    <dgm:cxn modelId="{AAECFA3C-F4DC-4A46-9802-A89A4A088C55}" srcId="{3A031D64-3797-43B2-B1BC-7CAE6B4F9022}" destId="{B36C35EC-4F41-462F-A602-7072BFDA18E4}" srcOrd="2" destOrd="0" parTransId="{6C5FBFB8-D832-4D16-A8BD-6CBB7B9F3F6A}" sibTransId="{4104AEFA-0ACE-4017-85B1-221C2C7EEF95}"/>
    <dgm:cxn modelId="{98F1E2B3-0A3F-4F6E-9C6F-C76AFA71A941}" type="presOf" srcId="{F4E3359E-9B3F-439E-A884-890C0E57F064}" destId="{164CCDA3-DE47-49B4-B10E-A8D8B44364D2}" srcOrd="0" destOrd="0" presId="urn:microsoft.com/office/officeart/2005/8/layout/radial3"/>
    <dgm:cxn modelId="{203AC25D-838C-4BA5-8CEA-275D633338A9}" srcId="{3A031D64-3797-43B2-B1BC-7CAE6B4F9022}" destId="{E340D9CA-2001-4AD1-8DEB-7F6ECAD76428}" srcOrd="3" destOrd="0" parTransId="{DB38A013-CC0A-479D-9091-C698BFBDF0D0}" sibTransId="{9287EA45-97FB-4B35-9E40-6C1FC042638A}"/>
    <dgm:cxn modelId="{9CB54413-A132-4E84-9856-545C6EBE9727}" type="presParOf" srcId="{CF7E3DE7-7B4E-4DD4-B8B2-DC000ED79010}" destId="{20AD024D-9DAD-47FF-BB57-B806B9AFC7A0}" srcOrd="0" destOrd="0" presId="urn:microsoft.com/office/officeart/2005/8/layout/radial3"/>
    <dgm:cxn modelId="{957AC9BB-D6F9-42B2-8F7A-1892981580F2}" type="presParOf" srcId="{20AD024D-9DAD-47FF-BB57-B806B9AFC7A0}" destId="{42967DA6-911C-467E-B69E-7665A47C7880}" srcOrd="0" destOrd="0" presId="urn:microsoft.com/office/officeart/2005/8/layout/radial3"/>
    <dgm:cxn modelId="{02BF74BA-78C1-4376-AF32-CD55FF03021C}" type="presParOf" srcId="{20AD024D-9DAD-47FF-BB57-B806B9AFC7A0}" destId="{164CCDA3-DE47-49B4-B10E-A8D8B44364D2}" srcOrd="1" destOrd="0" presId="urn:microsoft.com/office/officeart/2005/8/layout/radial3"/>
    <dgm:cxn modelId="{FDE2E9C6-81AB-4B96-8A31-122F139D698D}" type="presParOf" srcId="{20AD024D-9DAD-47FF-BB57-B806B9AFC7A0}" destId="{972648EA-F023-49B2-BE29-7E7DCD25651C}" srcOrd="2" destOrd="0" presId="urn:microsoft.com/office/officeart/2005/8/layout/radial3"/>
    <dgm:cxn modelId="{58A2E716-1328-49E2-9BED-9860CABBDB21}" type="presParOf" srcId="{20AD024D-9DAD-47FF-BB57-B806B9AFC7A0}" destId="{DDBB11D9-9456-4C81-A57B-265017D98F5D}" srcOrd="3" destOrd="0" presId="urn:microsoft.com/office/officeart/2005/8/layout/radial3"/>
    <dgm:cxn modelId="{4F070EDD-EF6B-425C-AE11-6284C6975747}" type="presParOf" srcId="{20AD024D-9DAD-47FF-BB57-B806B9AFC7A0}" destId="{84C606F0-C08E-4DAE-88F1-FA93FEF6FBBA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3279300-88B8-4CBB-8611-0D9F45E0593B}" type="doc">
      <dgm:prSet loTypeId="urn:microsoft.com/office/officeart/2005/8/layout/chevron2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67D64BC-69EB-4991-A1B3-AAA537ABA285}">
      <dgm:prSet phldrT="[Текст]" phldr="1" custT="1"/>
      <dgm:spPr/>
      <dgm:t>
        <a:bodyPr/>
        <a:lstStyle/>
        <a:p>
          <a:pPr>
            <a:lnSpc>
              <a:spcPct val="100000"/>
            </a:lnSpc>
          </a:pPr>
          <a:endParaRPr lang="ru-RU" sz="1800"/>
        </a:p>
      </dgm:t>
    </dgm:pt>
    <dgm:pt modelId="{370C4449-9776-4BB1-ADE5-13F7F9BA6F85}" type="parTrans" cxnId="{786B544B-91CF-4E47-938F-F504FC452F11}">
      <dgm:prSet/>
      <dgm:spPr/>
      <dgm:t>
        <a:bodyPr/>
        <a:lstStyle/>
        <a:p>
          <a:pPr>
            <a:lnSpc>
              <a:spcPct val="100000"/>
            </a:lnSpc>
          </a:pPr>
          <a:endParaRPr lang="ru-RU" sz="1800"/>
        </a:p>
      </dgm:t>
    </dgm:pt>
    <dgm:pt modelId="{188D0277-0A1A-4949-81B3-B85CC577EDB3}" type="sibTrans" cxnId="{786B544B-91CF-4E47-938F-F504FC452F11}">
      <dgm:prSet/>
      <dgm:spPr/>
      <dgm:t>
        <a:bodyPr/>
        <a:lstStyle/>
        <a:p>
          <a:pPr>
            <a:lnSpc>
              <a:spcPct val="100000"/>
            </a:lnSpc>
          </a:pPr>
          <a:endParaRPr lang="ru-RU" sz="1800"/>
        </a:p>
      </dgm:t>
    </dgm:pt>
    <dgm:pt modelId="{F858BB11-111E-4A78-9160-EE37152A73A1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800" dirty="0" smtClean="0"/>
            <a:t>ребенок овладевает основными культурными способами деятельности, проявляет инициативу и самостоятельность в разных видах деятельности - игре, общении, познавательно-исследовательской деятельности, конструировании и др.; способен выбирать себе род занятий, участников по совместной деятельности;</a:t>
          </a:r>
          <a:endParaRPr lang="ru-RU" sz="1800" dirty="0"/>
        </a:p>
      </dgm:t>
    </dgm:pt>
    <dgm:pt modelId="{788567DE-94B4-47D5-8D96-F9F86DB2211B}" type="parTrans" cxnId="{8A5193B5-738F-4A62-A31C-6ADF1EAD55AF}">
      <dgm:prSet/>
      <dgm:spPr/>
      <dgm:t>
        <a:bodyPr/>
        <a:lstStyle/>
        <a:p>
          <a:pPr>
            <a:lnSpc>
              <a:spcPct val="100000"/>
            </a:lnSpc>
          </a:pPr>
          <a:endParaRPr lang="ru-RU" sz="1800"/>
        </a:p>
      </dgm:t>
    </dgm:pt>
    <dgm:pt modelId="{E812161D-4D5B-4B24-B74C-BBE9478A5FFE}" type="sibTrans" cxnId="{8A5193B5-738F-4A62-A31C-6ADF1EAD55AF}">
      <dgm:prSet/>
      <dgm:spPr/>
      <dgm:t>
        <a:bodyPr/>
        <a:lstStyle/>
        <a:p>
          <a:pPr>
            <a:lnSpc>
              <a:spcPct val="100000"/>
            </a:lnSpc>
          </a:pPr>
          <a:endParaRPr lang="ru-RU" sz="1800"/>
        </a:p>
      </dgm:t>
    </dgm:pt>
    <dgm:pt modelId="{2E52773A-3D84-4182-A8DE-29BCDC515040}">
      <dgm:prSet phldrT="[Текст]" phldr="1" custT="1"/>
      <dgm:spPr/>
      <dgm:t>
        <a:bodyPr/>
        <a:lstStyle/>
        <a:p>
          <a:pPr>
            <a:lnSpc>
              <a:spcPct val="100000"/>
            </a:lnSpc>
          </a:pPr>
          <a:endParaRPr lang="ru-RU" sz="1800"/>
        </a:p>
      </dgm:t>
    </dgm:pt>
    <dgm:pt modelId="{F493928A-DBC7-449F-864C-0A983EEB4314}" type="parTrans" cxnId="{BACADB73-F911-4FEC-B96B-5886B4B1EC6E}">
      <dgm:prSet/>
      <dgm:spPr/>
      <dgm:t>
        <a:bodyPr/>
        <a:lstStyle/>
        <a:p>
          <a:pPr>
            <a:lnSpc>
              <a:spcPct val="100000"/>
            </a:lnSpc>
          </a:pPr>
          <a:endParaRPr lang="ru-RU" sz="1800"/>
        </a:p>
      </dgm:t>
    </dgm:pt>
    <dgm:pt modelId="{2E83B237-0FC7-4DB3-A50D-2669D9B55E4A}" type="sibTrans" cxnId="{BACADB73-F911-4FEC-B96B-5886B4B1EC6E}">
      <dgm:prSet/>
      <dgm:spPr/>
      <dgm:t>
        <a:bodyPr/>
        <a:lstStyle/>
        <a:p>
          <a:pPr>
            <a:lnSpc>
              <a:spcPct val="100000"/>
            </a:lnSpc>
          </a:pPr>
          <a:endParaRPr lang="ru-RU" sz="1800"/>
        </a:p>
      </dgm:t>
    </dgm:pt>
    <dgm:pt modelId="{CF91F0E5-A387-40D4-AC0E-08D3877523CC}">
      <dgm:prSet phldrT="[Текст]"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ru-RU" sz="1800" dirty="0" smtClean="0"/>
            <a:t>ребенок обладает установкой положительного отношения к миру, к разным видам труда, другим людям и самому себе, обладает чувством собственного достоинства; активно взаимодействует со сверстниками и взрослыми, участвует в совместных играх. Способен договариваться, учитывать интересы и чувства других, сопереживать неудачам и радоваться успехам других, адекватно проявляет свои чувства, в том числе чувство веры в себя, старается разрешать конфликты;</a:t>
          </a:r>
          <a:endParaRPr lang="ru-RU" sz="1800" dirty="0"/>
        </a:p>
      </dgm:t>
    </dgm:pt>
    <dgm:pt modelId="{B97080D7-DE9F-41A6-823D-678EF1AEA36A}" type="parTrans" cxnId="{06278375-0410-467B-95A0-B12E5B423D6C}">
      <dgm:prSet/>
      <dgm:spPr/>
      <dgm:t>
        <a:bodyPr/>
        <a:lstStyle/>
        <a:p>
          <a:pPr>
            <a:lnSpc>
              <a:spcPct val="100000"/>
            </a:lnSpc>
          </a:pPr>
          <a:endParaRPr lang="ru-RU" sz="1800"/>
        </a:p>
      </dgm:t>
    </dgm:pt>
    <dgm:pt modelId="{9C624008-97A9-4FFE-8E74-977523A2D5FC}" type="sibTrans" cxnId="{06278375-0410-467B-95A0-B12E5B423D6C}">
      <dgm:prSet/>
      <dgm:spPr/>
      <dgm:t>
        <a:bodyPr/>
        <a:lstStyle/>
        <a:p>
          <a:pPr>
            <a:lnSpc>
              <a:spcPct val="100000"/>
            </a:lnSpc>
          </a:pPr>
          <a:endParaRPr lang="ru-RU" sz="1800"/>
        </a:p>
      </dgm:t>
    </dgm:pt>
    <dgm:pt modelId="{E7B438F8-8E8F-46ED-9434-5E983A4C4A37}">
      <dgm:prSet phldrT="[Текст]" phldr="1" custT="1"/>
      <dgm:spPr/>
      <dgm:t>
        <a:bodyPr/>
        <a:lstStyle/>
        <a:p>
          <a:pPr>
            <a:lnSpc>
              <a:spcPct val="100000"/>
            </a:lnSpc>
          </a:pPr>
          <a:endParaRPr lang="ru-RU" sz="1800"/>
        </a:p>
      </dgm:t>
    </dgm:pt>
    <dgm:pt modelId="{BAF04A3E-726D-4BAE-A11C-E9D1BA2E0810}" type="parTrans" cxnId="{4B261A2A-BBBB-4B8A-826A-5A5A29828174}">
      <dgm:prSet/>
      <dgm:spPr/>
      <dgm:t>
        <a:bodyPr/>
        <a:lstStyle/>
        <a:p>
          <a:pPr>
            <a:lnSpc>
              <a:spcPct val="100000"/>
            </a:lnSpc>
          </a:pPr>
          <a:endParaRPr lang="ru-RU" sz="1800"/>
        </a:p>
      </dgm:t>
    </dgm:pt>
    <dgm:pt modelId="{1BC0D857-F05A-44FF-A29C-777098CB7487}" type="sibTrans" cxnId="{4B261A2A-BBBB-4B8A-826A-5A5A29828174}">
      <dgm:prSet/>
      <dgm:spPr/>
      <dgm:t>
        <a:bodyPr/>
        <a:lstStyle/>
        <a:p>
          <a:pPr>
            <a:lnSpc>
              <a:spcPct val="100000"/>
            </a:lnSpc>
          </a:pPr>
          <a:endParaRPr lang="ru-RU" sz="1800"/>
        </a:p>
      </dgm:t>
    </dgm:pt>
    <dgm:pt modelId="{26ED1B3C-38B1-4CAF-90D8-43729EE6AF52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800" dirty="0" smtClean="0"/>
            <a:t>ребенок обладает развитым воображением, которое реализуется в разных видах деятельности, и прежде всего в игре; ребенок владеет разными формами и видами игры, различает условную и реальную ситуации, умеет подчиняться разным правилам и социальным нормам;</a:t>
          </a:r>
          <a:endParaRPr lang="ru-RU" sz="1800" dirty="0"/>
        </a:p>
      </dgm:t>
    </dgm:pt>
    <dgm:pt modelId="{58E495CC-3010-4409-B0D8-E3C5E01DF0E6}" type="parTrans" cxnId="{A1285B88-B739-461C-BBFD-18CFF7CD029E}">
      <dgm:prSet/>
      <dgm:spPr/>
      <dgm:t>
        <a:bodyPr/>
        <a:lstStyle/>
        <a:p>
          <a:pPr>
            <a:lnSpc>
              <a:spcPct val="100000"/>
            </a:lnSpc>
          </a:pPr>
          <a:endParaRPr lang="ru-RU" sz="1800"/>
        </a:p>
      </dgm:t>
    </dgm:pt>
    <dgm:pt modelId="{DB2011CF-173C-4381-8370-E56040C9E2DA}" type="sibTrans" cxnId="{A1285B88-B739-461C-BBFD-18CFF7CD029E}">
      <dgm:prSet/>
      <dgm:spPr/>
      <dgm:t>
        <a:bodyPr/>
        <a:lstStyle/>
        <a:p>
          <a:pPr>
            <a:lnSpc>
              <a:spcPct val="100000"/>
            </a:lnSpc>
          </a:pPr>
          <a:endParaRPr lang="ru-RU" sz="1800"/>
        </a:p>
      </dgm:t>
    </dgm:pt>
    <dgm:pt modelId="{8985C8B4-0400-44C9-BD77-0BDE29082481}" type="pres">
      <dgm:prSet presAssocID="{E3279300-88B8-4CBB-8611-0D9F45E0593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29F394-D4C6-46A9-99AD-98EC15C0CEEB}" type="pres">
      <dgm:prSet presAssocID="{167D64BC-69EB-4991-A1B3-AAA537ABA285}" presName="composite" presStyleCnt="0"/>
      <dgm:spPr/>
    </dgm:pt>
    <dgm:pt modelId="{8A629D93-184C-4E10-82C8-542F4C9D669D}" type="pres">
      <dgm:prSet presAssocID="{167D64BC-69EB-4991-A1B3-AAA537ABA28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70C54C-CA6B-405F-8E8D-B5E81DB482FD}" type="pres">
      <dgm:prSet presAssocID="{167D64BC-69EB-4991-A1B3-AAA537ABA285}" presName="descendantText" presStyleLbl="alignAcc1" presStyleIdx="0" presStyleCnt="3" custScaleY="1470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1C097A-6B7C-4EEF-BED3-D13A773C31EF}" type="pres">
      <dgm:prSet presAssocID="{188D0277-0A1A-4949-81B3-B85CC577EDB3}" presName="sp" presStyleCnt="0"/>
      <dgm:spPr/>
    </dgm:pt>
    <dgm:pt modelId="{090967EA-21B1-4DB3-8908-794E76D955C2}" type="pres">
      <dgm:prSet presAssocID="{2E52773A-3D84-4182-A8DE-29BCDC515040}" presName="composite" presStyleCnt="0"/>
      <dgm:spPr/>
    </dgm:pt>
    <dgm:pt modelId="{F528E19F-8E6C-4980-8018-BC47E45E1A09}" type="pres">
      <dgm:prSet presAssocID="{2E52773A-3D84-4182-A8DE-29BCDC51504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2655A7-7B50-4933-AF78-30DD013B145B}" type="pres">
      <dgm:prSet presAssocID="{2E52773A-3D84-4182-A8DE-29BCDC515040}" presName="descendantText" presStyleLbl="alignAcc1" presStyleIdx="1" presStyleCnt="3" custScaleY="1765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5B8DA2-6BA9-4F1A-BE4F-93F453E7D0B6}" type="pres">
      <dgm:prSet presAssocID="{2E83B237-0FC7-4DB3-A50D-2669D9B55E4A}" presName="sp" presStyleCnt="0"/>
      <dgm:spPr/>
    </dgm:pt>
    <dgm:pt modelId="{0BC56867-516F-4EA8-82F6-2A26149AB9CD}" type="pres">
      <dgm:prSet presAssocID="{E7B438F8-8E8F-46ED-9434-5E983A4C4A37}" presName="composite" presStyleCnt="0"/>
      <dgm:spPr/>
    </dgm:pt>
    <dgm:pt modelId="{EE4AAD2F-FF80-4514-86FD-3AE35DEE5FF7}" type="pres">
      <dgm:prSet presAssocID="{E7B438F8-8E8F-46ED-9434-5E983A4C4A3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6BA872-BE18-4BAB-A8C5-BE8D7361BCFD}" type="pres">
      <dgm:prSet presAssocID="{E7B438F8-8E8F-46ED-9434-5E983A4C4A37}" presName="descendantText" presStyleLbl="alignAcc1" presStyleIdx="2" presStyleCnt="3" custScaleY="138674" custLinFactNeighborX="0" custLinFactNeighborY="125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769381-3A05-4C4A-A93D-FEF61506CDCB}" type="presOf" srcId="{CF91F0E5-A387-40D4-AC0E-08D3877523CC}" destId="{D42655A7-7B50-4933-AF78-30DD013B145B}" srcOrd="0" destOrd="0" presId="urn:microsoft.com/office/officeart/2005/8/layout/chevron2"/>
    <dgm:cxn modelId="{4AF29913-F9C3-4A2F-BAEC-E5F5D36269FF}" type="presOf" srcId="{26ED1B3C-38B1-4CAF-90D8-43729EE6AF52}" destId="{106BA872-BE18-4BAB-A8C5-BE8D7361BCFD}" srcOrd="0" destOrd="0" presId="urn:microsoft.com/office/officeart/2005/8/layout/chevron2"/>
    <dgm:cxn modelId="{06278375-0410-467B-95A0-B12E5B423D6C}" srcId="{2E52773A-3D84-4182-A8DE-29BCDC515040}" destId="{CF91F0E5-A387-40D4-AC0E-08D3877523CC}" srcOrd="0" destOrd="0" parTransId="{B97080D7-DE9F-41A6-823D-678EF1AEA36A}" sibTransId="{9C624008-97A9-4FFE-8E74-977523A2D5FC}"/>
    <dgm:cxn modelId="{BD8E1E16-4056-4D6A-9800-2BE3DB877DFA}" type="presOf" srcId="{F858BB11-111E-4A78-9160-EE37152A73A1}" destId="{A670C54C-CA6B-405F-8E8D-B5E81DB482FD}" srcOrd="0" destOrd="0" presId="urn:microsoft.com/office/officeart/2005/8/layout/chevron2"/>
    <dgm:cxn modelId="{8A5193B5-738F-4A62-A31C-6ADF1EAD55AF}" srcId="{167D64BC-69EB-4991-A1B3-AAA537ABA285}" destId="{F858BB11-111E-4A78-9160-EE37152A73A1}" srcOrd="0" destOrd="0" parTransId="{788567DE-94B4-47D5-8D96-F9F86DB2211B}" sibTransId="{E812161D-4D5B-4B24-B74C-BBE9478A5FFE}"/>
    <dgm:cxn modelId="{9980BEC8-DA5E-4BB9-8E1D-449A1796EA5C}" type="presOf" srcId="{E3279300-88B8-4CBB-8611-0D9F45E0593B}" destId="{8985C8B4-0400-44C9-BD77-0BDE29082481}" srcOrd="0" destOrd="0" presId="urn:microsoft.com/office/officeart/2005/8/layout/chevron2"/>
    <dgm:cxn modelId="{4B261A2A-BBBB-4B8A-826A-5A5A29828174}" srcId="{E3279300-88B8-4CBB-8611-0D9F45E0593B}" destId="{E7B438F8-8E8F-46ED-9434-5E983A4C4A37}" srcOrd="2" destOrd="0" parTransId="{BAF04A3E-726D-4BAE-A11C-E9D1BA2E0810}" sibTransId="{1BC0D857-F05A-44FF-A29C-777098CB7487}"/>
    <dgm:cxn modelId="{9242B11B-6DCF-4780-9C22-E7A7011BF742}" type="presOf" srcId="{E7B438F8-8E8F-46ED-9434-5E983A4C4A37}" destId="{EE4AAD2F-FF80-4514-86FD-3AE35DEE5FF7}" srcOrd="0" destOrd="0" presId="urn:microsoft.com/office/officeart/2005/8/layout/chevron2"/>
    <dgm:cxn modelId="{F846D4D3-3792-4D6B-814D-012F89E6A450}" type="presOf" srcId="{2E52773A-3D84-4182-A8DE-29BCDC515040}" destId="{F528E19F-8E6C-4980-8018-BC47E45E1A09}" srcOrd="0" destOrd="0" presId="urn:microsoft.com/office/officeart/2005/8/layout/chevron2"/>
    <dgm:cxn modelId="{786B544B-91CF-4E47-938F-F504FC452F11}" srcId="{E3279300-88B8-4CBB-8611-0D9F45E0593B}" destId="{167D64BC-69EB-4991-A1B3-AAA537ABA285}" srcOrd="0" destOrd="0" parTransId="{370C4449-9776-4BB1-ADE5-13F7F9BA6F85}" sibTransId="{188D0277-0A1A-4949-81B3-B85CC577EDB3}"/>
    <dgm:cxn modelId="{724C6037-B2FA-4705-8EBD-EB5D7DF4205E}" type="presOf" srcId="{167D64BC-69EB-4991-A1B3-AAA537ABA285}" destId="{8A629D93-184C-4E10-82C8-542F4C9D669D}" srcOrd="0" destOrd="0" presId="urn:microsoft.com/office/officeart/2005/8/layout/chevron2"/>
    <dgm:cxn modelId="{BACADB73-F911-4FEC-B96B-5886B4B1EC6E}" srcId="{E3279300-88B8-4CBB-8611-0D9F45E0593B}" destId="{2E52773A-3D84-4182-A8DE-29BCDC515040}" srcOrd="1" destOrd="0" parTransId="{F493928A-DBC7-449F-864C-0A983EEB4314}" sibTransId="{2E83B237-0FC7-4DB3-A50D-2669D9B55E4A}"/>
    <dgm:cxn modelId="{A1285B88-B739-461C-BBFD-18CFF7CD029E}" srcId="{E7B438F8-8E8F-46ED-9434-5E983A4C4A37}" destId="{26ED1B3C-38B1-4CAF-90D8-43729EE6AF52}" srcOrd="0" destOrd="0" parTransId="{58E495CC-3010-4409-B0D8-E3C5E01DF0E6}" sibTransId="{DB2011CF-173C-4381-8370-E56040C9E2DA}"/>
    <dgm:cxn modelId="{07F0A6B1-187B-49F7-B36C-F76980FFDBBA}" type="presParOf" srcId="{8985C8B4-0400-44C9-BD77-0BDE29082481}" destId="{8729F394-D4C6-46A9-99AD-98EC15C0CEEB}" srcOrd="0" destOrd="0" presId="urn:microsoft.com/office/officeart/2005/8/layout/chevron2"/>
    <dgm:cxn modelId="{F4B93FFE-50BC-42A4-BA7F-8487E2FCB252}" type="presParOf" srcId="{8729F394-D4C6-46A9-99AD-98EC15C0CEEB}" destId="{8A629D93-184C-4E10-82C8-542F4C9D669D}" srcOrd="0" destOrd="0" presId="urn:microsoft.com/office/officeart/2005/8/layout/chevron2"/>
    <dgm:cxn modelId="{3B86F3F6-52F1-44DC-AD6B-634D3A197800}" type="presParOf" srcId="{8729F394-D4C6-46A9-99AD-98EC15C0CEEB}" destId="{A670C54C-CA6B-405F-8E8D-B5E81DB482FD}" srcOrd="1" destOrd="0" presId="urn:microsoft.com/office/officeart/2005/8/layout/chevron2"/>
    <dgm:cxn modelId="{04994194-76B8-4EC2-9DD5-E3810D8C8125}" type="presParOf" srcId="{8985C8B4-0400-44C9-BD77-0BDE29082481}" destId="{D01C097A-6B7C-4EEF-BED3-D13A773C31EF}" srcOrd="1" destOrd="0" presId="urn:microsoft.com/office/officeart/2005/8/layout/chevron2"/>
    <dgm:cxn modelId="{2293F54E-FD34-462D-A4A6-AD724A5F5675}" type="presParOf" srcId="{8985C8B4-0400-44C9-BD77-0BDE29082481}" destId="{090967EA-21B1-4DB3-8908-794E76D955C2}" srcOrd="2" destOrd="0" presId="urn:microsoft.com/office/officeart/2005/8/layout/chevron2"/>
    <dgm:cxn modelId="{E77894E3-24E6-4843-90A6-063F0C240AAA}" type="presParOf" srcId="{090967EA-21B1-4DB3-8908-794E76D955C2}" destId="{F528E19F-8E6C-4980-8018-BC47E45E1A09}" srcOrd="0" destOrd="0" presId="urn:microsoft.com/office/officeart/2005/8/layout/chevron2"/>
    <dgm:cxn modelId="{9A644075-6551-44C2-B162-75CFC2E8A4E1}" type="presParOf" srcId="{090967EA-21B1-4DB3-8908-794E76D955C2}" destId="{D42655A7-7B50-4933-AF78-30DD013B145B}" srcOrd="1" destOrd="0" presId="urn:microsoft.com/office/officeart/2005/8/layout/chevron2"/>
    <dgm:cxn modelId="{9A79DF70-1032-46D3-B7CD-99C54D70F084}" type="presParOf" srcId="{8985C8B4-0400-44C9-BD77-0BDE29082481}" destId="{935B8DA2-6BA9-4F1A-BE4F-93F453E7D0B6}" srcOrd="3" destOrd="0" presId="urn:microsoft.com/office/officeart/2005/8/layout/chevron2"/>
    <dgm:cxn modelId="{6FF40B27-2A67-4E5D-9A7C-067DBF8B1E28}" type="presParOf" srcId="{8985C8B4-0400-44C9-BD77-0BDE29082481}" destId="{0BC56867-516F-4EA8-82F6-2A26149AB9CD}" srcOrd="4" destOrd="0" presId="urn:microsoft.com/office/officeart/2005/8/layout/chevron2"/>
    <dgm:cxn modelId="{4636B0BD-A7CC-49B1-A011-D184BE7397CF}" type="presParOf" srcId="{0BC56867-516F-4EA8-82F6-2A26149AB9CD}" destId="{EE4AAD2F-FF80-4514-86FD-3AE35DEE5FF7}" srcOrd="0" destOrd="0" presId="urn:microsoft.com/office/officeart/2005/8/layout/chevron2"/>
    <dgm:cxn modelId="{7AFF977E-F34B-4D70-9A3D-FDBA7B84FF8B}" type="presParOf" srcId="{0BC56867-516F-4EA8-82F6-2A26149AB9CD}" destId="{106BA872-BE18-4BAB-A8C5-BE8D7361BCF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0D697D1-8E09-4897-93D8-8C02FA84E9F8}" type="doc">
      <dgm:prSet loTypeId="urn:microsoft.com/office/officeart/2005/8/layout/chevron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B5ACCC1-7289-486D-B5D3-5A4F1F31DC56}">
      <dgm:prSet phldrT="[Текст]" phldr="1" custT="1"/>
      <dgm:spPr/>
      <dgm:t>
        <a:bodyPr/>
        <a:lstStyle/>
        <a:p>
          <a:endParaRPr lang="ru-RU" sz="1600"/>
        </a:p>
      </dgm:t>
    </dgm:pt>
    <dgm:pt modelId="{3619163D-85DF-4584-9F37-FD82CDBD28BA}" type="parTrans" cxnId="{5723B230-90E4-4F73-8B27-19FD92D3F697}">
      <dgm:prSet/>
      <dgm:spPr/>
      <dgm:t>
        <a:bodyPr/>
        <a:lstStyle/>
        <a:p>
          <a:endParaRPr lang="ru-RU" sz="1600"/>
        </a:p>
      </dgm:t>
    </dgm:pt>
    <dgm:pt modelId="{D113F5F5-DD58-4B23-BE34-D53793F48189}" type="sibTrans" cxnId="{5723B230-90E4-4F73-8B27-19FD92D3F697}">
      <dgm:prSet/>
      <dgm:spPr/>
      <dgm:t>
        <a:bodyPr/>
        <a:lstStyle/>
        <a:p>
          <a:endParaRPr lang="ru-RU" sz="1600"/>
        </a:p>
      </dgm:t>
    </dgm:pt>
    <dgm:pt modelId="{56750D0D-A22C-431B-8292-22664B6F9EA6}">
      <dgm:prSet phldrT="[Текст]" custT="1"/>
      <dgm:spPr/>
      <dgm:t>
        <a:bodyPr/>
        <a:lstStyle/>
        <a:p>
          <a:r>
            <a:rPr lang="ru-RU" sz="1600" dirty="0" smtClean="0"/>
            <a:t>ребенок обладает развитым воображением, которое реализуется в разных видах деятельности, и прежде всего в игре; ребенок владеет разными формами и видами игры, различает условную и реальную ситуации, умеет подчиняться разным правилам и социальным нормам;</a:t>
          </a:r>
          <a:endParaRPr lang="ru-RU" sz="1600" dirty="0"/>
        </a:p>
      </dgm:t>
    </dgm:pt>
    <dgm:pt modelId="{F6AC969F-26C7-4BB9-832A-4E754DE81BB7}" type="parTrans" cxnId="{9DCA1439-3EE7-4A43-8FCB-E9F76AD7E438}">
      <dgm:prSet/>
      <dgm:spPr/>
      <dgm:t>
        <a:bodyPr/>
        <a:lstStyle/>
        <a:p>
          <a:endParaRPr lang="ru-RU" sz="1600"/>
        </a:p>
      </dgm:t>
    </dgm:pt>
    <dgm:pt modelId="{8E711B33-1144-4668-AD62-354FCBA5FED6}" type="sibTrans" cxnId="{9DCA1439-3EE7-4A43-8FCB-E9F76AD7E438}">
      <dgm:prSet/>
      <dgm:spPr/>
      <dgm:t>
        <a:bodyPr/>
        <a:lstStyle/>
        <a:p>
          <a:endParaRPr lang="ru-RU" sz="1600"/>
        </a:p>
      </dgm:t>
    </dgm:pt>
    <dgm:pt modelId="{6CBBB290-135F-4F9D-B43D-BE87E12A46DC}">
      <dgm:prSet phldrT="[Текст]" phldr="1" custT="1"/>
      <dgm:spPr/>
      <dgm:t>
        <a:bodyPr/>
        <a:lstStyle/>
        <a:p>
          <a:endParaRPr lang="ru-RU" sz="1600"/>
        </a:p>
      </dgm:t>
    </dgm:pt>
    <dgm:pt modelId="{1A26B97F-3059-4692-835C-84675AB09DB4}" type="parTrans" cxnId="{90C03DA5-95AB-4F12-8242-ADCE48A5D68F}">
      <dgm:prSet/>
      <dgm:spPr/>
      <dgm:t>
        <a:bodyPr/>
        <a:lstStyle/>
        <a:p>
          <a:endParaRPr lang="ru-RU" sz="1600"/>
        </a:p>
      </dgm:t>
    </dgm:pt>
    <dgm:pt modelId="{54B1BFC2-8FCC-4E88-96B1-093C84396040}" type="sibTrans" cxnId="{90C03DA5-95AB-4F12-8242-ADCE48A5D68F}">
      <dgm:prSet/>
      <dgm:spPr/>
      <dgm:t>
        <a:bodyPr/>
        <a:lstStyle/>
        <a:p>
          <a:endParaRPr lang="ru-RU" sz="1600"/>
        </a:p>
      </dgm:t>
    </dgm:pt>
    <dgm:pt modelId="{50117A3C-CB09-4BEC-8CFA-616A367D3B0F}">
      <dgm:prSet phldrT="[Текст]" custT="1"/>
      <dgm:spPr/>
      <dgm:t>
        <a:bodyPr/>
        <a:lstStyle/>
        <a:p>
          <a:r>
            <a:rPr lang="ru-RU" sz="1600" dirty="0" smtClean="0"/>
            <a:t>ребенок способен к волевым усилиям, может следовать социальным нормам поведения и правилам в разных видах деятельности, во взаимоотношениях со взрослыми и сверстниками, может соблюдать правила безопасного поведения и личной гигиены;</a:t>
          </a:r>
          <a:endParaRPr lang="ru-RU" sz="1600" dirty="0"/>
        </a:p>
      </dgm:t>
    </dgm:pt>
    <dgm:pt modelId="{F6E729A8-BE4F-4680-B1FE-D6F86D9CC5CD}" type="parTrans" cxnId="{CEB0C8AE-C703-4497-A81E-BCD2B24EBE33}">
      <dgm:prSet/>
      <dgm:spPr/>
      <dgm:t>
        <a:bodyPr/>
        <a:lstStyle/>
        <a:p>
          <a:endParaRPr lang="ru-RU" sz="1600"/>
        </a:p>
      </dgm:t>
    </dgm:pt>
    <dgm:pt modelId="{2DECF918-26E6-4749-9B0D-78588D54A259}" type="sibTrans" cxnId="{CEB0C8AE-C703-4497-A81E-BCD2B24EBE33}">
      <dgm:prSet/>
      <dgm:spPr/>
      <dgm:t>
        <a:bodyPr/>
        <a:lstStyle/>
        <a:p>
          <a:endParaRPr lang="ru-RU" sz="1600"/>
        </a:p>
      </dgm:t>
    </dgm:pt>
    <dgm:pt modelId="{29CFFC05-0A77-4CF8-98C4-FAC5A0E5F92F}">
      <dgm:prSet phldrT="[Текст]" phldr="1" custT="1"/>
      <dgm:spPr/>
      <dgm:t>
        <a:bodyPr/>
        <a:lstStyle/>
        <a:p>
          <a:endParaRPr lang="ru-RU" sz="1600"/>
        </a:p>
      </dgm:t>
    </dgm:pt>
    <dgm:pt modelId="{F39A4291-A4E6-4B4D-93C2-BCAB2464633F}" type="parTrans" cxnId="{4EEE8B53-61B7-445C-BA0B-792B8C41F61F}">
      <dgm:prSet/>
      <dgm:spPr/>
      <dgm:t>
        <a:bodyPr/>
        <a:lstStyle/>
        <a:p>
          <a:endParaRPr lang="ru-RU" sz="1600"/>
        </a:p>
      </dgm:t>
    </dgm:pt>
    <dgm:pt modelId="{382F0498-9E5C-4796-9295-7B2373BF57D2}" type="sibTrans" cxnId="{4EEE8B53-61B7-445C-BA0B-792B8C41F61F}">
      <dgm:prSet/>
      <dgm:spPr/>
      <dgm:t>
        <a:bodyPr/>
        <a:lstStyle/>
        <a:p>
          <a:endParaRPr lang="ru-RU" sz="1600"/>
        </a:p>
      </dgm:t>
    </dgm:pt>
    <dgm:pt modelId="{2FF6D45D-295D-444E-B6EE-B742FDFE9FD9}">
      <dgm:prSet phldrT="[Текст]" custT="1"/>
      <dgm:spPr/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ru-RU" sz="1600" dirty="0" smtClean="0"/>
            <a:t>ребенок проявляет любознательность, задает вопросы взрослым и сверстникам, интересуется причинно-следственными связями, пытается самостоятельно придумывать объяснения явлениям природы и поступкам людей; склонен наблюдать, экспериментировать. Обладает начальными знаниями о себе, о природном и социальном мире, в котором он живет; знаком с произведениями детской литературы, обладает элементарными представлениями из области живой природы, естествознания, математики, истории и т.п.; ребенок способен к принятию собственных решений, опираясь на свои знания и умения в различных видах деятельности.</a:t>
          </a:r>
          <a:endParaRPr lang="ru-RU" sz="1600" dirty="0"/>
        </a:p>
      </dgm:t>
    </dgm:pt>
    <dgm:pt modelId="{4661F5DF-6179-4554-AEE4-B72E53C9EB89}" type="parTrans" cxnId="{EC7DE118-E879-4DB5-9FC0-17C63B94A37D}">
      <dgm:prSet/>
      <dgm:spPr/>
      <dgm:t>
        <a:bodyPr/>
        <a:lstStyle/>
        <a:p>
          <a:endParaRPr lang="ru-RU" sz="1600"/>
        </a:p>
      </dgm:t>
    </dgm:pt>
    <dgm:pt modelId="{DBD42A11-72E9-4FF3-B63F-4B1FD8320023}" type="sibTrans" cxnId="{EC7DE118-E879-4DB5-9FC0-17C63B94A37D}">
      <dgm:prSet/>
      <dgm:spPr/>
      <dgm:t>
        <a:bodyPr/>
        <a:lstStyle/>
        <a:p>
          <a:endParaRPr lang="ru-RU" sz="1600"/>
        </a:p>
      </dgm:t>
    </dgm:pt>
    <dgm:pt modelId="{B04FC651-58C6-474C-BEDB-3391D1C34C25}">
      <dgm:prSet custT="1"/>
      <dgm:spPr/>
      <dgm:t>
        <a:bodyPr/>
        <a:lstStyle/>
        <a:p>
          <a:endParaRPr lang="ru-RU" sz="1600"/>
        </a:p>
      </dgm:t>
    </dgm:pt>
    <dgm:pt modelId="{103A0ACB-9EA8-46FB-92F1-01F16D67B2A8}" type="parTrans" cxnId="{A9303FE3-BC99-4611-B3FB-164CC446E97B}">
      <dgm:prSet/>
      <dgm:spPr/>
      <dgm:t>
        <a:bodyPr/>
        <a:lstStyle/>
        <a:p>
          <a:endParaRPr lang="ru-RU" sz="1600"/>
        </a:p>
      </dgm:t>
    </dgm:pt>
    <dgm:pt modelId="{57C084CF-8C96-43C5-852C-75AE83521D59}" type="sibTrans" cxnId="{A9303FE3-BC99-4611-B3FB-164CC446E97B}">
      <dgm:prSet/>
      <dgm:spPr/>
      <dgm:t>
        <a:bodyPr/>
        <a:lstStyle/>
        <a:p>
          <a:endParaRPr lang="ru-RU" sz="1600"/>
        </a:p>
      </dgm:t>
    </dgm:pt>
    <dgm:pt modelId="{F8388CE3-31D3-4520-A9BA-0175D0A0F914}">
      <dgm:prSet custT="1"/>
      <dgm:spPr/>
      <dgm:t>
        <a:bodyPr/>
        <a:lstStyle/>
        <a:p>
          <a:r>
            <a:rPr lang="ru-RU" sz="1600" smtClean="0"/>
            <a:t>у ребенка развита крупная и мелкая моторика; он подвижен, вынослив, владеет основными движениями, может контролировать свои движения и управлять ими;</a:t>
          </a:r>
          <a:endParaRPr lang="ru-RU" sz="1600"/>
        </a:p>
      </dgm:t>
    </dgm:pt>
    <dgm:pt modelId="{1E8850F0-0A0D-499C-A98F-C703D4F290FA}" type="parTrans" cxnId="{0B9D5968-0F95-4482-B775-2540D202C328}">
      <dgm:prSet/>
      <dgm:spPr/>
      <dgm:t>
        <a:bodyPr/>
        <a:lstStyle/>
        <a:p>
          <a:endParaRPr lang="ru-RU" sz="1600"/>
        </a:p>
      </dgm:t>
    </dgm:pt>
    <dgm:pt modelId="{70D15D4A-D7A7-461D-B8FD-248CA62CAC10}" type="sibTrans" cxnId="{0B9D5968-0F95-4482-B775-2540D202C328}">
      <dgm:prSet/>
      <dgm:spPr/>
      <dgm:t>
        <a:bodyPr/>
        <a:lstStyle/>
        <a:p>
          <a:endParaRPr lang="ru-RU" sz="1600"/>
        </a:p>
      </dgm:t>
    </dgm:pt>
    <dgm:pt modelId="{76DBED46-4304-479E-90BB-916EAD4915C8}" type="pres">
      <dgm:prSet presAssocID="{E0D697D1-8E09-4897-93D8-8C02FA84E9F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72EBDF-DA70-4811-B95D-9EFE2B38375B}" type="pres">
      <dgm:prSet presAssocID="{0B5ACCC1-7289-486D-B5D3-5A4F1F31DC56}" presName="composite" presStyleCnt="0"/>
      <dgm:spPr/>
    </dgm:pt>
    <dgm:pt modelId="{881DCD07-07A2-452B-B07E-72C33789C712}" type="pres">
      <dgm:prSet presAssocID="{0B5ACCC1-7289-486D-B5D3-5A4F1F31DC56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F361B6-D3C5-4631-92A1-1A9995B06BF6}" type="pres">
      <dgm:prSet presAssocID="{0B5ACCC1-7289-486D-B5D3-5A4F1F31DC56}" presName="descendantText" presStyleLbl="alignAcc1" presStyleIdx="0" presStyleCnt="4" custScaleY="1268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A17CC3-AF32-4FEC-AF2C-1BE901F063D4}" type="pres">
      <dgm:prSet presAssocID="{D113F5F5-DD58-4B23-BE34-D53793F48189}" presName="sp" presStyleCnt="0"/>
      <dgm:spPr/>
    </dgm:pt>
    <dgm:pt modelId="{15881CB5-4156-4422-9DAE-816862CE3C60}" type="pres">
      <dgm:prSet presAssocID="{B04FC651-58C6-474C-BEDB-3391D1C34C25}" presName="composite" presStyleCnt="0"/>
      <dgm:spPr/>
    </dgm:pt>
    <dgm:pt modelId="{EB8247D2-E255-4618-AAEC-75583C21D432}" type="pres">
      <dgm:prSet presAssocID="{B04FC651-58C6-474C-BEDB-3391D1C34C25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2C3C15-16D9-46C0-81A0-9B19908D1FF5}" type="pres">
      <dgm:prSet presAssocID="{B04FC651-58C6-474C-BEDB-3391D1C34C25}" presName="descendantText" presStyleLbl="alignAcc1" presStyleIdx="1" presStyleCnt="4" custScaleY="1320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739D4D-4E0D-4BC3-9BD4-171EF0FF7D59}" type="pres">
      <dgm:prSet presAssocID="{57C084CF-8C96-43C5-852C-75AE83521D59}" presName="sp" presStyleCnt="0"/>
      <dgm:spPr/>
    </dgm:pt>
    <dgm:pt modelId="{54BAFF12-31AB-4DB6-AF8C-240D6B35E124}" type="pres">
      <dgm:prSet presAssocID="{6CBBB290-135F-4F9D-B43D-BE87E12A46DC}" presName="composite" presStyleCnt="0"/>
      <dgm:spPr/>
    </dgm:pt>
    <dgm:pt modelId="{A7932FD9-DD82-4D98-942A-52E0164C2836}" type="pres">
      <dgm:prSet presAssocID="{6CBBB290-135F-4F9D-B43D-BE87E12A46DC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62275E-3026-41DA-A7EB-5AEE12EB655C}" type="pres">
      <dgm:prSet presAssocID="{6CBBB290-135F-4F9D-B43D-BE87E12A46DC}" presName="descendantText" presStyleLbl="alignAcc1" presStyleIdx="2" presStyleCnt="4" custScaleY="1343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E1AC12-69C4-40B9-BDF9-4DE5C3B371D8}" type="pres">
      <dgm:prSet presAssocID="{54B1BFC2-8FCC-4E88-96B1-093C84396040}" presName="sp" presStyleCnt="0"/>
      <dgm:spPr/>
    </dgm:pt>
    <dgm:pt modelId="{2932F099-8F77-4F9E-A159-85051529B9C6}" type="pres">
      <dgm:prSet presAssocID="{29CFFC05-0A77-4CF8-98C4-FAC5A0E5F92F}" presName="composite" presStyleCnt="0"/>
      <dgm:spPr/>
    </dgm:pt>
    <dgm:pt modelId="{8B4B585B-9C50-4219-BE8E-DE4A41473CEB}" type="pres">
      <dgm:prSet presAssocID="{29CFFC05-0A77-4CF8-98C4-FAC5A0E5F92F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DFE790-7783-49A4-BD75-0E5E0CC7876B}" type="pres">
      <dgm:prSet presAssocID="{29CFFC05-0A77-4CF8-98C4-FAC5A0E5F92F}" presName="descendantText" presStyleLbl="alignAcc1" presStyleIdx="3" presStyleCnt="4" custScaleY="226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C03DA5-95AB-4F12-8242-ADCE48A5D68F}" srcId="{E0D697D1-8E09-4897-93D8-8C02FA84E9F8}" destId="{6CBBB290-135F-4F9D-B43D-BE87E12A46DC}" srcOrd="2" destOrd="0" parTransId="{1A26B97F-3059-4692-835C-84675AB09DB4}" sibTransId="{54B1BFC2-8FCC-4E88-96B1-093C84396040}"/>
    <dgm:cxn modelId="{028751F3-47D2-4895-BD05-6408D9BA2495}" type="presOf" srcId="{50117A3C-CB09-4BEC-8CFA-616A367D3B0F}" destId="{3C62275E-3026-41DA-A7EB-5AEE12EB655C}" srcOrd="0" destOrd="0" presId="urn:microsoft.com/office/officeart/2005/8/layout/chevron2"/>
    <dgm:cxn modelId="{4EEE8B53-61B7-445C-BA0B-792B8C41F61F}" srcId="{E0D697D1-8E09-4897-93D8-8C02FA84E9F8}" destId="{29CFFC05-0A77-4CF8-98C4-FAC5A0E5F92F}" srcOrd="3" destOrd="0" parTransId="{F39A4291-A4E6-4B4D-93C2-BCAB2464633F}" sibTransId="{382F0498-9E5C-4796-9295-7B2373BF57D2}"/>
    <dgm:cxn modelId="{1A687C5C-F980-47E3-AA9D-6628123DA105}" type="presOf" srcId="{2FF6D45D-295D-444E-B6EE-B742FDFE9FD9}" destId="{AEDFE790-7783-49A4-BD75-0E5E0CC7876B}" srcOrd="0" destOrd="0" presId="urn:microsoft.com/office/officeart/2005/8/layout/chevron2"/>
    <dgm:cxn modelId="{3C613753-CC00-46FB-BE63-57421FF87804}" type="presOf" srcId="{B04FC651-58C6-474C-BEDB-3391D1C34C25}" destId="{EB8247D2-E255-4618-AAEC-75583C21D432}" srcOrd="0" destOrd="0" presId="urn:microsoft.com/office/officeart/2005/8/layout/chevron2"/>
    <dgm:cxn modelId="{852960F6-1E98-4060-BF0A-F0CD30ED7164}" type="presOf" srcId="{6CBBB290-135F-4F9D-B43D-BE87E12A46DC}" destId="{A7932FD9-DD82-4D98-942A-52E0164C2836}" srcOrd="0" destOrd="0" presId="urn:microsoft.com/office/officeart/2005/8/layout/chevron2"/>
    <dgm:cxn modelId="{E81F4C87-082B-41E2-A67F-B5A0D5311150}" type="presOf" srcId="{0B5ACCC1-7289-486D-B5D3-5A4F1F31DC56}" destId="{881DCD07-07A2-452B-B07E-72C33789C712}" srcOrd="0" destOrd="0" presId="urn:microsoft.com/office/officeart/2005/8/layout/chevron2"/>
    <dgm:cxn modelId="{A9303FE3-BC99-4611-B3FB-164CC446E97B}" srcId="{E0D697D1-8E09-4897-93D8-8C02FA84E9F8}" destId="{B04FC651-58C6-474C-BEDB-3391D1C34C25}" srcOrd="1" destOrd="0" parTransId="{103A0ACB-9EA8-46FB-92F1-01F16D67B2A8}" sibTransId="{57C084CF-8C96-43C5-852C-75AE83521D59}"/>
    <dgm:cxn modelId="{AE6857E7-E9EF-4FE3-BA3F-78CFBD97FD11}" type="presOf" srcId="{F8388CE3-31D3-4520-A9BA-0175D0A0F914}" destId="{8B2C3C15-16D9-46C0-81A0-9B19908D1FF5}" srcOrd="0" destOrd="0" presId="urn:microsoft.com/office/officeart/2005/8/layout/chevron2"/>
    <dgm:cxn modelId="{1F0D22FA-4333-49E0-8EAF-0B8EFCC2BA1F}" type="presOf" srcId="{E0D697D1-8E09-4897-93D8-8C02FA84E9F8}" destId="{76DBED46-4304-479E-90BB-916EAD4915C8}" srcOrd="0" destOrd="0" presId="urn:microsoft.com/office/officeart/2005/8/layout/chevron2"/>
    <dgm:cxn modelId="{A7B19205-5DBC-4FDD-AAC1-7EE1C3012AED}" type="presOf" srcId="{29CFFC05-0A77-4CF8-98C4-FAC5A0E5F92F}" destId="{8B4B585B-9C50-4219-BE8E-DE4A41473CEB}" srcOrd="0" destOrd="0" presId="urn:microsoft.com/office/officeart/2005/8/layout/chevron2"/>
    <dgm:cxn modelId="{CEB0C8AE-C703-4497-A81E-BCD2B24EBE33}" srcId="{6CBBB290-135F-4F9D-B43D-BE87E12A46DC}" destId="{50117A3C-CB09-4BEC-8CFA-616A367D3B0F}" srcOrd="0" destOrd="0" parTransId="{F6E729A8-BE4F-4680-B1FE-D6F86D9CC5CD}" sibTransId="{2DECF918-26E6-4749-9B0D-78588D54A259}"/>
    <dgm:cxn modelId="{EC7DE118-E879-4DB5-9FC0-17C63B94A37D}" srcId="{29CFFC05-0A77-4CF8-98C4-FAC5A0E5F92F}" destId="{2FF6D45D-295D-444E-B6EE-B742FDFE9FD9}" srcOrd="0" destOrd="0" parTransId="{4661F5DF-6179-4554-AEE4-B72E53C9EB89}" sibTransId="{DBD42A11-72E9-4FF3-B63F-4B1FD8320023}"/>
    <dgm:cxn modelId="{0B9D5968-0F95-4482-B775-2540D202C328}" srcId="{B04FC651-58C6-474C-BEDB-3391D1C34C25}" destId="{F8388CE3-31D3-4520-A9BA-0175D0A0F914}" srcOrd="0" destOrd="0" parTransId="{1E8850F0-0A0D-499C-A98F-C703D4F290FA}" sibTransId="{70D15D4A-D7A7-461D-B8FD-248CA62CAC10}"/>
    <dgm:cxn modelId="{05FA8F5F-4A75-40E5-A49B-429F9B2AF712}" type="presOf" srcId="{56750D0D-A22C-431B-8292-22664B6F9EA6}" destId="{8FF361B6-D3C5-4631-92A1-1A9995B06BF6}" srcOrd="0" destOrd="0" presId="urn:microsoft.com/office/officeart/2005/8/layout/chevron2"/>
    <dgm:cxn modelId="{5723B230-90E4-4F73-8B27-19FD92D3F697}" srcId="{E0D697D1-8E09-4897-93D8-8C02FA84E9F8}" destId="{0B5ACCC1-7289-486D-B5D3-5A4F1F31DC56}" srcOrd="0" destOrd="0" parTransId="{3619163D-85DF-4584-9F37-FD82CDBD28BA}" sibTransId="{D113F5F5-DD58-4B23-BE34-D53793F48189}"/>
    <dgm:cxn modelId="{9DCA1439-3EE7-4A43-8FCB-E9F76AD7E438}" srcId="{0B5ACCC1-7289-486D-B5D3-5A4F1F31DC56}" destId="{56750D0D-A22C-431B-8292-22664B6F9EA6}" srcOrd="0" destOrd="0" parTransId="{F6AC969F-26C7-4BB9-832A-4E754DE81BB7}" sibTransId="{8E711B33-1144-4668-AD62-354FCBA5FED6}"/>
    <dgm:cxn modelId="{236944D2-AC7F-41C9-B22D-C8F973B5F13C}" type="presParOf" srcId="{76DBED46-4304-479E-90BB-916EAD4915C8}" destId="{7A72EBDF-DA70-4811-B95D-9EFE2B38375B}" srcOrd="0" destOrd="0" presId="urn:microsoft.com/office/officeart/2005/8/layout/chevron2"/>
    <dgm:cxn modelId="{4EBBE72D-5B60-49BC-8923-3EB52BB9E3C1}" type="presParOf" srcId="{7A72EBDF-DA70-4811-B95D-9EFE2B38375B}" destId="{881DCD07-07A2-452B-B07E-72C33789C712}" srcOrd="0" destOrd="0" presId="urn:microsoft.com/office/officeart/2005/8/layout/chevron2"/>
    <dgm:cxn modelId="{6C61D192-F907-475A-9C97-A37FD2C402A7}" type="presParOf" srcId="{7A72EBDF-DA70-4811-B95D-9EFE2B38375B}" destId="{8FF361B6-D3C5-4631-92A1-1A9995B06BF6}" srcOrd="1" destOrd="0" presId="urn:microsoft.com/office/officeart/2005/8/layout/chevron2"/>
    <dgm:cxn modelId="{2720CD31-8C1F-43B4-81F5-C4C77ABF5310}" type="presParOf" srcId="{76DBED46-4304-479E-90BB-916EAD4915C8}" destId="{34A17CC3-AF32-4FEC-AF2C-1BE901F063D4}" srcOrd="1" destOrd="0" presId="urn:microsoft.com/office/officeart/2005/8/layout/chevron2"/>
    <dgm:cxn modelId="{B1034F62-D859-416C-B492-7F5CD85DF579}" type="presParOf" srcId="{76DBED46-4304-479E-90BB-916EAD4915C8}" destId="{15881CB5-4156-4422-9DAE-816862CE3C60}" srcOrd="2" destOrd="0" presId="urn:microsoft.com/office/officeart/2005/8/layout/chevron2"/>
    <dgm:cxn modelId="{F79C36A9-AD26-46BF-BEEC-4D9E7765303C}" type="presParOf" srcId="{15881CB5-4156-4422-9DAE-816862CE3C60}" destId="{EB8247D2-E255-4618-AAEC-75583C21D432}" srcOrd="0" destOrd="0" presId="urn:microsoft.com/office/officeart/2005/8/layout/chevron2"/>
    <dgm:cxn modelId="{5E2602FF-AF8A-474C-AB3B-4315D86E7695}" type="presParOf" srcId="{15881CB5-4156-4422-9DAE-816862CE3C60}" destId="{8B2C3C15-16D9-46C0-81A0-9B19908D1FF5}" srcOrd="1" destOrd="0" presId="urn:microsoft.com/office/officeart/2005/8/layout/chevron2"/>
    <dgm:cxn modelId="{A0341A04-E8F5-4B61-8AEA-074C1FF86B5D}" type="presParOf" srcId="{76DBED46-4304-479E-90BB-916EAD4915C8}" destId="{20739D4D-4E0D-4BC3-9BD4-171EF0FF7D59}" srcOrd="3" destOrd="0" presId="urn:microsoft.com/office/officeart/2005/8/layout/chevron2"/>
    <dgm:cxn modelId="{A3368EA0-49B3-4AC4-BD93-F3DDA9BCABFD}" type="presParOf" srcId="{76DBED46-4304-479E-90BB-916EAD4915C8}" destId="{54BAFF12-31AB-4DB6-AF8C-240D6B35E124}" srcOrd="4" destOrd="0" presId="urn:microsoft.com/office/officeart/2005/8/layout/chevron2"/>
    <dgm:cxn modelId="{712449DD-F46A-4DF6-84E8-2DA91733D60D}" type="presParOf" srcId="{54BAFF12-31AB-4DB6-AF8C-240D6B35E124}" destId="{A7932FD9-DD82-4D98-942A-52E0164C2836}" srcOrd="0" destOrd="0" presId="urn:microsoft.com/office/officeart/2005/8/layout/chevron2"/>
    <dgm:cxn modelId="{0CF66926-A103-4BCF-867F-400A584E1D23}" type="presParOf" srcId="{54BAFF12-31AB-4DB6-AF8C-240D6B35E124}" destId="{3C62275E-3026-41DA-A7EB-5AEE12EB655C}" srcOrd="1" destOrd="0" presId="urn:microsoft.com/office/officeart/2005/8/layout/chevron2"/>
    <dgm:cxn modelId="{C3796751-2C2F-42C0-B560-27F58179022A}" type="presParOf" srcId="{76DBED46-4304-479E-90BB-916EAD4915C8}" destId="{E3E1AC12-69C4-40B9-BDF9-4DE5C3B371D8}" srcOrd="5" destOrd="0" presId="urn:microsoft.com/office/officeart/2005/8/layout/chevron2"/>
    <dgm:cxn modelId="{54171F7F-FC12-41BB-9D4B-E0BF71E1F3B3}" type="presParOf" srcId="{76DBED46-4304-479E-90BB-916EAD4915C8}" destId="{2932F099-8F77-4F9E-A159-85051529B9C6}" srcOrd="6" destOrd="0" presId="urn:microsoft.com/office/officeart/2005/8/layout/chevron2"/>
    <dgm:cxn modelId="{C7D62BD0-17B5-4C7B-BD4D-BFCF9A15AE23}" type="presParOf" srcId="{2932F099-8F77-4F9E-A159-85051529B9C6}" destId="{8B4B585B-9C50-4219-BE8E-DE4A41473CEB}" srcOrd="0" destOrd="0" presId="urn:microsoft.com/office/officeart/2005/8/layout/chevron2"/>
    <dgm:cxn modelId="{81315BF8-016F-4E12-9AF3-B26AF5EACEBC}" type="presParOf" srcId="{2932F099-8F77-4F9E-A159-85051529B9C6}" destId="{AEDFE790-7783-49A4-BD75-0E5E0CC7876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2212A94-48E4-4540-BE8C-F759AC6B6A0A}" type="doc">
      <dgm:prSet loTypeId="urn:microsoft.com/office/officeart/2005/8/layout/matrix1" loCatId="matrix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2A57E91-696C-489D-B9AD-1E359B5F42D5}">
      <dgm:prSet phldrT="[Текст]" custT="1"/>
      <dgm:spPr/>
      <dgm:t>
        <a:bodyPr/>
        <a:lstStyle/>
        <a:p>
          <a:r>
            <a:rPr lang="ru-RU" sz="1800" b="0" dirty="0" smtClean="0">
              <a:solidFill>
                <a:srgbClr val="000000"/>
              </a:solidFill>
            </a:rPr>
            <a:t>Коррекционная работа в соответствии с ФГОС ДО </a:t>
          </a:r>
          <a:endParaRPr lang="ru-RU" sz="1800" b="0" dirty="0">
            <a:solidFill>
              <a:srgbClr val="000000"/>
            </a:solidFill>
          </a:endParaRPr>
        </a:p>
      </dgm:t>
    </dgm:pt>
    <dgm:pt modelId="{E3639D2E-E2C9-48F1-B396-CA6F3A56CC6C}" type="parTrans" cxnId="{A00607DF-8A0C-4F9A-A941-0FC8AB31023D}">
      <dgm:prSet/>
      <dgm:spPr/>
      <dgm:t>
        <a:bodyPr/>
        <a:lstStyle/>
        <a:p>
          <a:endParaRPr lang="ru-RU" sz="1800">
            <a:solidFill>
              <a:srgbClr val="000000"/>
            </a:solidFill>
          </a:endParaRPr>
        </a:p>
      </dgm:t>
    </dgm:pt>
    <dgm:pt modelId="{67760011-82ED-4B3B-8F7F-00204359BA88}" type="sibTrans" cxnId="{A00607DF-8A0C-4F9A-A941-0FC8AB31023D}">
      <dgm:prSet/>
      <dgm:spPr/>
      <dgm:t>
        <a:bodyPr/>
        <a:lstStyle/>
        <a:p>
          <a:endParaRPr lang="ru-RU" sz="1800">
            <a:solidFill>
              <a:srgbClr val="000000"/>
            </a:solidFill>
          </a:endParaRPr>
        </a:p>
      </dgm:t>
    </dgm:pt>
    <dgm:pt modelId="{101FB3C4-8FE9-4854-9D31-8DBC6DD67028}">
      <dgm:prSet phldrT="[Текст]" custT="1"/>
      <dgm:spPr/>
      <dgm:t>
        <a:bodyPr/>
        <a:lstStyle/>
        <a:p>
          <a:pPr algn="ctr">
            <a:spcAft>
              <a:spcPts val="0"/>
            </a:spcAft>
          </a:pPr>
          <a:endParaRPr lang="ru-RU" sz="1800" dirty="0" smtClean="0">
            <a:solidFill>
              <a:srgbClr val="000000"/>
            </a:solidFill>
            <a:latin typeface="Times New Roman"/>
            <a:ea typeface="Times New Roman"/>
          </a:endParaRPr>
        </a:p>
        <a:p>
          <a:pPr algn="ctr">
            <a:spcAft>
              <a:spcPts val="0"/>
            </a:spcAft>
          </a:pPr>
          <a:endParaRPr lang="ru-RU" sz="1800" dirty="0" smtClean="0">
            <a:solidFill>
              <a:srgbClr val="000000"/>
            </a:solidFill>
            <a:latin typeface="Times New Roman"/>
            <a:ea typeface="Times New Roman"/>
          </a:endParaRPr>
        </a:p>
        <a:p>
          <a:pPr algn="ctr">
            <a:spcAft>
              <a:spcPts val="0"/>
            </a:spcAft>
          </a:pPr>
          <a:endParaRPr lang="ru-RU" sz="1800" dirty="0" smtClean="0">
            <a:solidFill>
              <a:srgbClr val="000000"/>
            </a:solidFill>
            <a:latin typeface="Times New Roman"/>
            <a:ea typeface="Times New Roman"/>
          </a:endParaRPr>
        </a:p>
        <a:p>
          <a:pPr algn="ctr">
            <a:spcAft>
              <a:spcPts val="0"/>
            </a:spcAft>
          </a:pPr>
          <a:r>
            <a:rPr lang="ru-RU" sz="1800" dirty="0" smtClean="0">
              <a:solidFill>
                <a:srgbClr val="000000"/>
              </a:solidFill>
              <a:latin typeface="Times New Roman"/>
              <a:ea typeface="Times New Roman"/>
            </a:rPr>
            <a:t>Система комплексного </a:t>
          </a:r>
        </a:p>
        <a:p>
          <a:pPr algn="ctr">
            <a:spcAft>
              <a:spcPts val="0"/>
            </a:spcAft>
          </a:pPr>
          <a:r>
            <a:rPr lang="ru-RU" sz="1800" dirty="0" smtClean="0">
              <a:solidFill>
                <a:srgbClr val="000000"/>
              </a:solidFill>
              <a:latin typeface="Times New Roman"/>
              <a:ea typeface="Times New Roman"/>
            </a:rPr>
            <a:t>психолого-медико- </a:t>
          </a:r>
        </a:p>
        <a:p>
          <a:pPr algn="l">
            <a:spcAft>
              <a:spcPts val="0"/>
            </a:spcAft>
          </a:pPr>
          <a:r>
            <a:rPr lang="ru-RU" sz="1800" dirty="0" smtClean="0">
              <a:solidFill>
                <a:srgbClr val="000000"/>
              </a:solidFill>
              <a:latin typeface="Times New Roman"/>
              <a:ea typeface="Times New Roman"/>
            </a:rPr>
            <a:t>педагогического сопровождения</a:t>
          </a:r>
        </a:p>
        <a:p>
          <a:pPr algn="ctr">
            <a:spcAft>
              <a:spcPts val="0"/>
            </a:spcAft>
          </a:pPr>
          <a:r>
            <a:rPr lang="ru-RU" sz="1800" dirty="0" smtClean="0">
              <a:solidFill>
                <a:srgbClr val="000000"/>
              </a:solidFill>
              <a:latin typeface="Times New Roman"/>
              <a:ea typeface="Times New Roman"/>
            </a:rPr>
            <a:t> детей с ОВЗ в условиях образовательного процесса, включающего психолого-медико-педагогическое обследование детей с целью выявления их особых образовательных потребностей, мониторинг динамики развития детей, их успешности в освоении программы, </a:t>
          </a:r>
        </a:p>
        <a:p>
          <a:pPr algn="ctr">
            <a:spcAft>
              <a:spcPts val="0"/>
            </a:spcAft>
          </a:pPr>
          <a:r>
            <a:rPr lang="ru-RU" sz="1800" dirty="0" smtClean="0">
              <a:solidFill>
                <a:srgbClr val="000000"/>
              </a:solidFill>
              <a:latin typeface="Times New Roman"/>
              <a:ea typeface="Times New Roman"/>
            </a:rPr>
            <a:t>               корректировку      </a:t>
          </a:r>
        </a:p>
        <a:p>
          <a:pPr algn="ctr">
            <a:spcAft>
              <a:spcPts val="0"/>
            </a:spcAft>
          </a:pPr>
          <a:r>
            <a:rPr lang="ru-RU" sz="1800" dirty="0" smtClean="0">
              <a:solidFill>
                <a:srgbClr val="000000"/>
              </a:solidFill>
              <a:latin typeface="Times New Roman"/>
              <a:ea typeface="Times New Roman"/>
            </a:rPr>
            <a:t>                коррекционных мероприятий</a:t>
          </a:r>
          <a:endParaRPr lang="ru-RU" sz="1800" dirty="0">
            <a:solidFill>
              <a:srgbClr val="000000"/>
            </a:solidFill>
          </a:endParaRPr>
        </a:p>
      </dgm:t>
    </dgm:pt>
    <dgm:pt modelId="{5898858C-88AC-4E4E-AB23-1EBC156D4022}" type="parTrans" cxnId="{EE12F642-BAAD-42E6-8F91-43D11122E18B}">
      <dgm:prSet/>
      <dgm:spPr/>
      <dgm:t>
        <a:bodyPr/>
        <a:lstStyle/>
        <a:p>
          <a:endParaRPr lang="ru-RU" sz="1800">
            <a:solidFill>
              <a:srgbClr val="000000"/>
            </a:solidFill>
          </a:endParaRPr>
        </a:p>
      </dgm:t>
    </dgm:pt>
    <dgm:pt modelId="{608EC020-926A-4BCA-9F92-B5A7432C4318}" type="sibTrans" cxnId="{EE12F642-BAAD-42E6-8F91-43D11122E18B}">
      <dgm:prSet/>
      <dgm:spPr/>
      <dgm:t>
        <a:bodyPr/>
        <a:lstStyle/>
        <a:p>
          <a:endParaRPr lang="ru-RU" sz="1800">
            <a:solidFill>
              <a:srgbClr val="000000"/>
            </a:solidFill>
          </a:endParaRPr>
        </a:p>
      </dgm:t>
    </dgm:pt>
    <dgm:pt modelId="{CCC6DA1C-6169-4AA7-80BA-28DE23499C19}">
      <dgm:prSet phldrT="[Текст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>
              <a:solidFill>
                <a:srgbClr val="000000"/>
              </a:solidFill>
              <a:latin typeface="Times New Roman"/>
              <a:ea typeface="Times New Roman"/>
            </a:rPr>
            <a:t>      Описание специальных </a:t>
          </a: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>
              <a:solidFill>
                <a:srgbClr val="000000"/>
              </a:solidFill>
              <a:latin typeface="Times New Roman"/>
              <a:ea typeface="Times New Roman"/>
            </a:rPr>
            <a:t>условий обучения и воспитания детей с ОВЗ, использование специальных образовательных программ и методов обучения и воспитания, специальных пособий и дидактических материалов, технических средств, </a:t>
          </a: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>
              <a:solidFill>
                <a:srgbClr val="000000"/>
              </a:solidFill>
              <a:latin typeface="Times New Roman"/>
              <a:ea typeface="Times New Roman"/>
            </a:rPr>
            <a:t>проведение индивидуальных и групповых коррекционных занятий</a:t>
          </a:r>
        </a:p>
        <a:p>
          <a:pPr marL="0" marR="0" indent="0" algn="ctr" defTabSz="914400" eaLnBrk="1" fontAlgn="auto" latinLnBrk="0" hangingPunct="1">
            <a:lnSpc>
              <a:spcPct val="8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dirty="0" smtClean="0">
            <a:solidFill>
              <a:srgbClr val="000000"/>
            </a:solidFill>
            <a:latin typeface="Times New Roman"/>
          </a:endParaRPr>
        </a:p>
        <a:p>
          <a:pPr marL="0" marR="0" indent="0" algn="ctr" defTabSz="914400" eaLnBrk="1" fontAlgn="auto" latinLnBrk="0" hangingPunct="1">
            <a:lnSpc>
              <a:spcPct val="8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dirty="0" smtClean="0">
            <a:solidFill>
              <a:srgbClr val="000000"/>
            </a:solidFill>
          </a:endParaRPr>
        </a:p>
        <a:p>
          <a:pPr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dirty="0">
            <a:solidFill>
              <a:srgbClr val="000000"/>
            </a:solidFill>
          </a:endParaRPr>
        </a:p>
      </dgm:t>
    </dgm:pt>
    <dgm:pt modelId="{12EC4F3C-78B8-4DC5-9E94-4D62C1C290B2}" type="parTrans" cxnId="{52FFCA07-B256-47A2-9E65-483943A1DC15}">
      <dgm:prSet/>
      <dgm:spPr/>
      <dgm:t>
        <a:bodyPr/>
        <a:lstStyle/>
        <a:p>
          <a:endParaRPr lang="ru-RU" sz="1800">
            <a:solidFill>
              <a:srgbClr val="000000"/>
            </a:solidFill>
          </a:endParaRPr>
        </a:p>
      </dgm:t>
    </dgm:pt>
    <dgm:pt modelId="{E2F31F6C-837C-4A87-89E2-23913C0E8DDB}" type="sibTrans" cxnId="{52FFCA07-B256-47A2-9E65-483943A1DC15}">
      <dgm:prSet/>
      <dgm:spPr/>
      <dgm:t>
        <a:bodyPr/>
        <a:lstStyle/>
        <a:p>
          <a:endParaRPr lang="ru-RU" sz="1800">
            <a:solidFill>
              <a:srgbClr val="000000"/>
            </a:solidFill>
          </a:endParaRPr>
        </a:p>
      </dgm:t>
    </dgm:pt>
    <dgm:pt modelId="{38D7D7FB-D35D-4EAE-A4EA-D8D8736DF3F6}">
      <dgm:prSet phldrT="[Текст]" phldr="1"/>
      <dgm:spPr/>
      <dgm:t>
        <a:bodyPr/>
        <a:lstStyle/>
        <a:p>
          <a:endParaRPr lang="ru-RU" sz="1800" dirty="0">
            <a:solidFill>
              <a:srgbClr val="000000"/>
            </a:solidFill>
          </a:endParaRPr>
        </a:p>
      </dgm:t>
    </dgm:pt>
    <dgm:pt modelId="{CAD38901-8C7A-4299-BA6A-E8FD3E20F1FE}" type="parTrans" cxnId="{27159A65-C321-4E3E-8BFE-333A7A55BC64}">
      <dgm:prSet/>
      <dgm:spPr/>
      <dgm:t>
        <a:bodyPr/>
        <a:lstStyle/>
        <a:p>
          <a:endParaRPr lang="ru-RU" sz="1800">
            <a:solidFill>
              <a:srgbClr val="000000"/>
            </a:solidFill>
          </a:endParaRPr>
        </a:p>
      </dgm:t>
    </dgm:pt>
    <dgm:pt modelId="{1E368244-D95E-4F78-9AE3-F55FE9B9EB7D}" type="sibTrans" cxnId="{27159A65-C321-4E3E-8BFE-333A7A55BC64}">
      <dgm:prSet/>
      <dgm:spPr/>
      <dgm:t>
        <a:bodyPr/>
        <a:lstStyle/>
        <a:p>
          <a:endParaRPr lang="ru-RU" sz="1800">
            <a:solidFill>
              <a:srgbClr val="000000"/>
            </a:solidFill>
          </a:endParaRPr>
        </a:p>
      </dgm:t>
    </dgm:pt>
    <dgm:pt modelId="{6C9C07A2-F66A-4FA7-8DD9-674C3286BF2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800" dirty="0" smtClean="0">
              <a:solidFill>
                <a:srgbClr val="000000"/>
              </a:solidFill>
              <a:latin typeface="Times New Roman"/>
              <a:ea typeface="Times New Roman"/>
            </a:rPr>
            <a:t>Механизм взаимодействия в разработке и реализации коррекционных мероприятий специалистов в области коррекционной педагогики с привлечением медицинского персонала</a:t>
          </a:r>
        </a:p>
        <a:p>
          <a:pPr>
            <a:lnSpc>
              <a:spcPct val="100000"/>
            </a:lnSpc>
          </a:pPr>
          <a:r>
            <a:rPr lang="ru-RU" sz="1800" dirty="0" smtClean="0">
              <a:solidFill>
                <a:srgbClr val="000000"/>
              </a:solidFill>
              <a:latin typeface="Times New Roman"/>
              <a:ea typeface="Times New Roman"/>
            </a:rPr>
            <a:t>Планируемые результаты коррекционной работы.</a:t>
          </a:r>
          <a:endParaRPr lang="ru-RU" sz="1800" dirty="0" smtClean="0">
            <a:solidFill>
              <a:srgbClr val="000000"/>
            </a:solidFill>
          </a:endParaRPr>
        </a:p>
        <a:p>
          <a:pPr>
            <a:lnSpc>
              <a:spcPct val="90000"/>
            </a:lnSpc>
          </a:pPr>
          <a:endParaRPr lang="ru-RU" sz="1800" dirty="0" smtClean="0">
            <a:solidFill>
              <a:srgbClr val="000000"/>
            </a:solidFill>
            <a:latin typeface="Times New Roman"/>
          </a:endParaRPr>
        </a:p>
        <a:p>
          <a:pPr>
            <a:lnSpc>
              <a:spcPct val="90000"/>
            </a:lnSpc>
          </a:pPr>
          <a:endParaRPr lang="ru-RU" sz="1800" dirty="0">
            <a:solidFill>
              <a:srgbClr val="000000"/>
            </a:solidFill>
          </a:endParaRPr>
        </a:p>
      </dgm:t>
    </dgm:pt>
    <dgm:pt modelId="{505F05FA-7C9C-4EA2-942C-98EA53B47132}" type="parTrans" cxnId="{C1802B89-D3D7-449E-9C75-A86DCB74732A}">
      <dgm:prSet/>
      <dgm:spPr/>
      <dgm:t>
        <a:bodyPr/>
        <a:lstStyle/>
        <a:p>
          <a:endParaRPr lang="ru-RU" sz="1800">
            <a:solidFill>
              <a:srgbClr val="000000"/>
            </a:solidFill>
          </a:endParaRPr>
        </a:p>
      </dgm:t>
    </dgm:pt>
    <dgm:pt modelId="{AA880773-57FA-4657-AC14-9A72A6A099E6}" type="sibTrans" cxnId="{C1802B89-D3D7-449E-9C75-A86DCB74732A}">
      <dgm:prSet/>
      <dgm:spPr/>
      <dgm:t>
        <a:bodyPr/>
        <a:lstStyle/>
        <a:p>
          <a:endParaRPr lang="ru-RU" sz="1800">
            <a:solidFill>
              <a:srgbClr val="000000"/>
            </a:solidFill>
          </a:endParaRPr>
        </a:p>
      </dgm:t>
    </dgm:pt>
    <dgm:pt modelId="{FDB836A0-2D4F-4B28-B372-9E2B1169A5B8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800" dirty="0" smtClean="0">
              <a:solidFill>
                <a:srgbClr val="000000"/>
              </a:solidFill>
              <a:latin typeface="Times New Roman"/>
              <a:ea typeface="Times New Roman"/>
            </a:rPr>
            <a:t>Содержание и план реализации коррекционных мероприятий (в </a:t>
          </a:r>
          <a:r>
            <a:rPr lang="ru-RU" sz="1800" dirty="0" err="1" smtClean="0">
              <a:solidFill>
                <a:srgbClr val="000000"/>
              </a:solidFill>
              <a:latin typeface="Times New Roman"/>
              <a:ea typeface="Times New Roman"/>
            </a:rPr>
            <a:t>т.ч</a:t>
          </a:r>
          <a:r>
            <a:rPr lang="ru-RU" sz="1800" dirty="0" smtClean="0">
              <a:solidFill>
                <a:srgbClr val="000000"/>
              </a:solidFill>
              <a:latin typeface="Times New Roman"/>
              <a:ea typeface="Times New Roman"/>
            </a:rPr>
            <a:t>. индивидуально-ориентированных), обеспечивающих удовлетворение особых образовательных потребностей детей с ОВЗ, их интеграцию и освоение ими основной образовательной программы</a:t>
          </a:r>
          <a:endParaRPr lang="ru-RU" sz="1800" dirty="0">
            <a:solidFill>
              <a:srgbClr val="000000"/>
            </a:solidFill>
          </a:endParaRPr>
        </a:p>
      </dgm:t>
    </dgm:pt>
    <dgm:pt modelId="{781E2942-8957-46CF-853C-8CA08B08C93F}" type="sibTrans" cxnId="{2BD1F968-2431-4597-AA94-7DF86706FE64}">
      <dgm:prSet/>
      <dgm:spPr/>
      <dgm:t>
        <a:bodyPr/>
        <a:lstStyle/>
        <a:p>
          <a:endParaRPr lang="ru-RU" sz="1800">
            <a:solidFill>
              <a:srgbClr val="000000"/>
            </a:solidFill>
          </a:endParaRPr>
        </a:p>
      </dgm:t>
    </dgm:pt>
    <dgm:pt modelId="{1610E485-9F80-4995-BD29-00E8679EFC0A}" type="parTrans" cxnId="{2BD1F968-2431-4597-AA94-7DF86706FE64}">
      <dgm:prSet/>
      <dgm:spPr/>
      <dgm:t>
        <a:bodyPr/>
        <a:lstStyle/>
        <a:p>
          <a:endParaRPr lang="ru-RU" sz="1800">
            <a:solidFill>
              <a:srgbClr val="000000"/>
            </a:solidFill>
          </a:endParaRPr>
        </a:p>
      </dgm:t>
    </dgm:pt>
    <dgm:pt modelId="{0F7EE0B4-D4CB-40B2-A8FC-4955275D3E57}">
      <dgm:prSet/>
      <dgm:spPr/>
      <dgm:t>
        <a:bodyPr/>
        <a:lstStyle/>
        <a:p>
          <a:endParaRPr lang="ru-RU">
            <a:solidFill>
              <a:srgbClr val="000000"/>
            </a:solidFill>
          </a:endParaRPr>
        </a:p>
      </dgm:t>
    </dgm:pt>
    <dgm:pt modelId="{ED71C03F-18E3-41E6-9A15-210AE78DB353}" type="parTrans" cxnId="{21E6C676-5BDD-421A-A909-A8A0F35AC608}">
      <dgm:prSet/>
      <dgm:spPr/>
      <dgm:t>
        <a:bodyPr/>
        <a:lstStyle/>
        <a:p>
          <a:endParaRPr lang="ru-RU" sz="1800">
            <a:solidFill>
              <a:srgbClr val="000000"/>
            </a:solidFill>
          </a:endParaRPr>
        </a:p>
      </dgm:t>
    </dgm:pt>
    <dgm:pt modelId="{964351B5-72C5-4748-8135-D8F2487397D2}" type="sibTrans" cxnId="{21E6C676-5BDD-421A-A909-A8A0F35AC608}">
      <dgm:prSet/>
      <dgm:spPr/>
      <dgm:t>
        <a:bodyPr/>
        <a:lstStyle/>
        <a:p>
          <a:endParaRPr lang="ru-RU" sz="1800">
            <a:solidFill>
              <a:srgbClr val="000000"/>
            </a:solidFill>
          </a:endParaRPr>
        </a:p>
      </dgm:t>
    </dgm:pt>
    <dgm:pt modelId="{05B4F86D-E177-406C-A895-F50A1673BB14}" type="pres">
      <dgm:prSet presAssocID="{12212A94-48E4-4540-BE8C-F759AC6B6A0A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1F0EE5-F4B3-4B28-B4D4-9259C5AD3FA7}" type="pres">
      <dgm:prSet presAssocID="{12212A94-48E4-4540-BE8C-F759AC6B6A0A}" presName="matrix" presStyleCnt="0"/>
      <dgm:spPr/>
      <dgm:t>
        <a:bodyPr/>
        <a:lstStyle/>
        <a:p>
          <a:endParaRPr lang="ru-RU"/>
        </a:p>
      </dgm:t>
    </dgm:pt>
    <dgm:pt modelId="{402F9289-8E30-4C6C-BF2D-A04720010E86}" type="pres">
      <dgm:prSet presAssocID="{12212A94-48E4-4540-BE8C-F759AC6B6A0A}" presName="tile1" presStyleLbl="node1" presStyleIdx="0" presStyleCnt="4" custScaleY="102528" custLinFactNeighborX="-656" custLinFactNeighborY="1264"/>
      <dgm:spPr/>
      <dgm:t>
        <a:bodyPr/>
        <a:lstStyle/>
        <a:p>
          <a:endParaRPr lang="ru-RU"/>
        </a:p>
      </dgm:t>
    </dgm:pt>
    <dgm:pt modelId="{688C79E7-CB17-4456-8BAF-0545350821F9}" type="pres">
      <dgm:prSet presAssocID="{12212A94-48E4-4540-BE8C-F759AC6B6A0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0364C7-D605-4997-AFD3-7720D89F4774}" type="pres">
      <dgm:prSet presAssocID="{12212A94-48E4-4540-BE8C-F759AC6B6A0A}" presName="tile2" presStyleLbl="node1" presStyleIdx="1" presStyleCnt="4"/>
      <dgm:spPr/>
      <dgm:t>
        <a:bodyPr/>
        <a:lstStyle/>
        <a:p>
          <a:endParaRPr lang="ru-RU"/>
        </a:p>
      </dgm:t>
    </dgm:pt>
    <dgm:pt modelId="{3781B5AA-64E4-40C3-9A2F-A47FB5BC3361}" type="pres">
      <dgm:prSet presAssocID="{12212A94-48E4-4540-BE8C-F759AC6B6A0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86326D-9615-4148-B687-B8E846DABFBC}" type="pres">
      <dgm:prSet presAssocID="{12212A94-48E4-4540-BE8C-F759AC6B6A0A}" presName="tile3" presStyleLbl="node1" presStyleIdx="2" presStyleCnt="4"/>
      <dgm:spPr/>
      <dgm:t>
        <a:bodyPr/>
        <a:lstStyle/>
        <a:p>
          <a:endParaRPr lang="ru-RU"/>
        </a:p>
      </dgm:t>
    </dgm:pt>
    <dgm:pt modelId="{C5083028-AAFD-4B92-ADD9-DD4D7A74BCFF}" type="pres">
      <dgm:prSet presAssocID="{12212A94-48E4-4540-BE8C-F759AC6B6A0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B98658-7757-4F0C-BE14-E698441C43E6}" type="pres">
      <dgm:prSet presAssocID="{12212A94-48E4-4540-BE8C-F759AC6B6A0A}" presName="tile4" presStyleLbl="node1" presStyleIdx="3" presStyleCnt="4"/>
      <dgm:spPr/>
      <dgm:t>
        <a:bodyPr/>
        <a:lstStyle/>
        <a:p>
          <a:endParaRPr lang="ru-RU"/>
        </a:p>
      </dgm:t>
    </dgm:pt>
    <dgm:pt modelId="{9E5A4215-1082-4A94-AFFF-ADFC4E7186E6}" type="pres">
      <dgm:prSet presAssocID="{12212A94-48E4-4540-BE8C-F759AC6B6A0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E53B33-CAA9-42F4-AF23-C39CA54A4834}" type="pres">
      <dgm:prSet presAssocID="{12212A94-48E4-4540-BE8C-F759AC6B6A0A}" presName="centerTile" presStyleLbl="fgShp" presStyleIdx="0" presStyleCnt="1" custScaleX="75832" custScaleY="65116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C2E1EBE0-3F0C-4481-AB28-E5634B9330D5}" type="presOf" srcId="{FDB836A0-2D4F-4B28-B372-9E2B1169A5B8}" destId="{402F9289-8E30-4C6C-BF2D-A04720010E86}" srcOrd="0" destOrd="0" presId="urn:microsoft.com/office/officeart/2005/8/layout/matrix1"/>
    <dgm:cxn modelId="{C1802B89-D3D7-449E-9C75-A86DCB74732A}" srcId="{A2A57E91-696C-489D-B9AD-1E359B5F42D5}" destId="{6C9C07A2-F66A-4FA7-8DD9-674C3286BF29}" srcOrd="3" destOrd="0" parTransId="{505F05FA-7C9C-4EA2-942C-98EA53B47132}" sibTransId="{AA880773-57FA-4657-AC14-9A72A6A099E6}"/>
    <dgm:cxn modelId="{FE71B133-2C8B-4762-9FF9-6EA20D16C1BB}" type="presOf" srcId="{12212A94-48E4-4540-BE8C-F759AC6B6A0A}" destId="{05B4F86D-E177-406C-A895-F50A1673BB14}" srcOrd="0" destOrd="0" presId="urn:microsoft.com/office/officeart/2005/8/layout/matrix1"/>
    <dgm:cxn modelId="{E2F18023-1ED5-41FD-9D87-E785F45AA168}" type="presOf" srcId="{6C9C07A2-F66A-4FA7-8DD9-674C3286BF29}" destId="{9E5A4215-1082-4A94-AFFF-ADFC4E7186E6}" srcOrd="1" destOrd="0" presId="urn:microsoft.com/office/officeart/2005/8/layout/matrix1"/>
    <dgm:cxn modelId="{52FFCA07-B256-47A2-9E65-483943A1DC15}" srcId="{A2A57E91-696C-489D-B9AD-1E359B5F42D5}" destId="{CCC6DA1C-6169-4AA7-80BA-28DE23499C19}" srcOrd="2" destOrd="0" parTransId="{12EC4F3C-78B8-4DC5-9E94-4D62C1C290B2}" sibTransId="{E2F31F6C-837C-4A87-89E2-23913C0E8DDB}"/>
    <dgm:cxn modelId="{5152882C-8F20-43E6-840B-C03C65A40EEC}" type="presOf" srcId="{101FB3C4-8FE9-4854-9D31-8DBC6DD67028}" destId="{870364C7-D605-4997-AFD3-7720D89F4774}" srcOrd="0" destOrd="0" presId="urn:microsoft.com/office/officeart/2005/8/layout/matrix1"/>
    <dgm:cxn modelId="{2BD1F968-2431-4597-AA94-7DF86706FE64}" srcId="{A2A57E91-696C-489D-B9AD-1E359B5F42D5}" destId="{FDB836A0-2D4F-4B28-B372-9E2B1169A5B8}" srcOrd="0" destOrd="0" parTransId="{1610E485-9F80-4995-BD29-00E8679EFC0A}" sibTransId="{781E2942-8957-46CF-853C-8CA08B08C93F}"/>
    <dgm:cxn modelId="{5801AA6C-F0FD-4EA8-801D-AA7C91FAE02B}" type="presOf" srcId="{CCC6DA1C-6169-4AA7-80BA-28DE23499C19}" destId="{C5083028-AAFD-4B92-ADD9-DD4D7A74BCFF}" srcOrd="1" destOrd="0" presId="urn:microsoft.com/office/officeart/2005/8/layout/matrix1"/>
    <dgm:cxn modelId="{EE12F642-BAAD-42E6-8F91-43D11122E18B}" srcId="{A2A57E91-696C-489D-B9AD-1E359B5F42D5}" destId="{101FB3C4-8FE9-4854-9D31-8DBC6DD67028}" srcOrd="1" destOrd="0" parTransId="{5898858C-88AC-4E4E-AB23-1EBC156D4022}" sibTransId="{608EC020-926A-4BCA-9F92-B5A7432C4318}"/>
    <dgm:cxn modelId="{901242F4-A2DE-4808-84FE-B66C755B85AE}" type="presOf" srcId="{6C9C07A2-F66A-4FA7-8DD9-674C3286BF29}" destId="{C4B98658-7757-4F0C-BE14-E698441C43E6}" srcOrd="0" destOrd="0" presId="urn:microsoft.com/office/officeart/2005/8/layout/matrix1"/>
    <dgm:cxn modelId="{7EA9DF4A-E311-45F3-A9CB-D2790ACE8767}" type="presOf" srcId="{101FB3C4-8FE9-4854-9D31-8DBC6DD67028}" destId="{3781B5AA-64E4-40C3-9A2F-A47FB5BC3361}" srcOrd="1" destOrd="0" presId="urn:microsoft.com/office/officeart/2005/8/layout/matrix1"/>
    <dgm:cxn modelId="{A00607DF-8A0C-4F9A-A941-0FC8AB31023D}" srcId="{12212A94-48E4-4540-BE8C-F759AC6B6A0A}" destId="{A2A57E91-696C-489D-B9AD-1E359B5F42D5}" srcOrd="0" destOrd="0" parTransId="{E3639D2E-E2C9-48F1-B396-CA6F3A56CC6C}" sibTransId="{67760011-82ED-4B3B-8F7F-00204359BA88}"/>
    <dgm:cxn modelId="{85AA6033-789E-4304-B2A5-0F71EADAFBA0}" type="presOf" srcId="{A2A57E91-696C-489D-B9AD-1E359B5F42D5}" destId="{5CE53B33-CAA9-42F4-AF23-C39CA54A4834}" srcOrd="0" destOrd="0" presId="urn:microsoft.com/office/officeart/2005/8/layout/matrix1"/>
    <dgm:cxn modelId="{21E6C676-5BDD-421A-A909-A8A0F35AC608}" srcId="{A2A57E91-696C-489D-B9AD-1E359B5F42D5}" destId="{0F7EE0B4-D4CB-40B2-A8FC-4955275D3E57}" srcOrd="4" destOrd="0" parTransId="{ED71C03F-18E3-41E6-9A15-210AE78DB353}" sibTransId="{964351B5-72C5-4748-8135-D8F2487397D2}"/>
    <dgm:cxn modelId="{56CB9422-51DB-4917-9106-E7425768A4FD}" type="presOf" srcId="{CCC6DA1C-6169-4AA7-80BA-28DE23499C19}" destId="{8286326D-9615-4148-B687-B8E846DABFBC}" srcOrd="0" destOrd="0" presId="urn:microsoft.com/office/officeart/2005/8/layout/matrix1"/>
    <dgm:cxn modelId="{27159A65-C321-4E3E-8BFE-333A7A55BC64}" srcId="{A2A57E91-696C-489D-B9AD-1E359B5F42D5}" destId="{38D7D7FB-D35D-4EAE-A4EA-D8D8736DF3F6}" srcOrd="5" destOrd="0" parTransId="{CAD38901-8C7A-4299-BA6A-E8FD3E20F1FE}" sibTransId="{1E368244-D95E-4F78-9AE3-F55FE9B9EB7D}"/>
    <dgm:cxn modelId="{8CBA0B33-BB37-45A2-BA31-167C3369E32E}" type="presOf" srcId="{FDB836A0-2D4F-4B28-B372-9E2B1169A5B8}" destId="{688C79E7-CB17-4456-8BAF-0545350821F9}" srcOrd="1" destOrd="0" presId="urn:microsoft.com/office/officeart/2005/8/layout/matrix1"/>
    <dgm:cxn modelId="{3CA99CEE-7E27-43FE-9BB5-322912D368AA}" type="presParOf" srcId="{05B4F86D-E177-406C-A895-F50A1673BB14}" destId="{1B1F0EE5-F4B3-4B28-B4D4-9259C5AD3FA7}" srcOrd="0" destOrd="0" presId="urn:microsoft.com/office/officeart/2005/8/layout/matrix1"/>
    <dgm:cxn modelId="{DE5E4EA5-54C3-45C5-A57E-D28756EC26EE}" type="presParOf" srcId="{1B1F0EE5-F4B3-4B28-B4D4-9259C5AD3FA7}" destId="{402F9289-8E30-4C6C-BF2D-A04720010E86}" srcOrd="0" destOrd="0" presId="urn:microsoft.com/office/officeart/2005/8/layout/matrix1"/>
    <dgm:cxn modelId="{B85B5D05-C48E-459B-8060-E02078FAAE0E}" type="presParOf" srcId="{1B1F0EE5-F4B3-4B28-B4D4-9259C5AD3FA7}" destId="{688C79E7-CB17-4456-8BAF-0545350821F9}" srcOrd="1" destOrd="0" presId="urn:microsoft.com/office/officeart/2005/8/layout/matrix1"/>
    <dgm:cxn modelId="{7B9B96B7-74AD-4AEE-AC7F-7D5E9075D239}" type="presParOf" srcId="{1B1F0EE5-F4B3-4B28-B4D4-9259C5AD3FA7}" destId="{870364C7-D605-4997-AFD3-7720D89F4774}" srcOrd="2" destOrd="0" presId="urn:microsoft.com/office/officeart/2005/8/layout/matrix1"/>
    <dgm:cxn modelId="{57CF04DA-92BC-4684-83EB-6CEC34B2744A}" type="presParOf" srcId="{1B1F0EE5-F4B3-4B28-B4D4-9259C5AD3FA7}" destId="{3781B5AA-64E4-40C3-9A2F-A47FB5BC3361}" srcOrd="3" destOrd="0" presId="urn:microsoft.com/office/officeart/2005/8/layout/matrix1"/>
    <dgm:cxn modelId="{5094839A-7DFB-4156-AB99-7E5CE62D6BBD}" type="presParOf" srcId="{1B1F0EE5-F4B3-4B28-B4D4-9259C5AD3FA7}" destId="{8286326D-9615-4148-B687-B8E846DABFBC}" srcOrd="4" destOrd="0" presId="urn:microsoft.com/office/officeart/2005/8/layout/matrix1"/>
    <dgm:cxn modelId="{E15187BD-3ECD-4048-818D-AD3A0F092001}" type="presParOf" srcId="{1B1F0EE5-F4B3-4B28-B4D4-9259C5AD3FA7}" destId="{C5083028-AAFD-4B92-ADD9-DD4D7A74BCFF}" srcOrd="5" destOrd="0" presId="urn:microsoft.com/office/officeart/2005/8/layout/matrix1"/>
    <dgm:cxn modelId="{3E5DB8FE-883A-45AA-B4A9-AA8FB7675089}" type="presParOf" srcId="{1B1F0EE5-F4B3-4B28-B4D4-9259C5AD3FA7}" destId="{C4B98658-7757-4F0C-BE14-E698441C43E6}" srcOrd="6" destOrd="0" presId="urn:microsoft.com/office/officeart/2005/8/layout/matrix1"/>
    <dgm:cxn modelId="{C82D394B-51A5-4FBB-9E23-44A508227A8A}" type="presParOf" srcId="{1B1F0EE5-F4B3-4B28-B4D4-9259C5AD3FA7}" destId="{9E5A4215-1082-4A94-AFFF-ADFC4E7186E6}" srcOrd="7" destOrd="0" presId="urn:microsoft.com/office/officeart/2005/8/layout/matrix1"/>
    <dgm:cxn modelId="{23EDD3FA-9044-44A9-B2E9-49C8395CDDA4}" type="presParOf" srcId="{05B4F86D-E177-406C-A895-F50A1673BB14}" destId="{5CE53B33-CAA9-42F4-AF23-C39CA54A4834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80270F0-EBBC-43F2-A444-C54CEA63CC3F}" type="doc">
      <dgm:prSet loTypeId="urn:microsoft.com/office/officeart/2005/8/layout/process1" loCatId="process" qsTypeId="urn:microsoft.com/office/officeart/2005/8/quickstyle/simple5" qsCatId="simple" csTypeId="urn:microsoft.com/office/officeart/2005/8/colors/colorful3" csCatId="colorful" phldr="1"/>
      <dgm:spPr/>
    </dgm:pt>
    <dgm:pt modelId="{15E11FB4-45AA-4DAE-A672-F0D84895A550}">
      <dgm:prSet phldrT="[Текст]" custT="1"/>
      <dgm:spPr/>
      <dgm:t>
        <a:bodyPr lIns="36000" rIns="36000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600" b="1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Основная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600" b="1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задача </a:t>
          </a:r>
          <a:br>
            <a:rPr lang="ru-RU" sz="3600" b="1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</a:br>
          <a:r>
            <a:rPr lang="ru-RU" sz="3600" b="1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коррекционной   работы учителя-логопеда</a:t>
          </a:r>
        </a:p>
        <a:p>
          <a:pPr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b="1" dirty="0"/>
        </a:p>
      </dgm:t>
    </dgm:pt>
    <dgm:pt modelId="{979E8DB2-5A7D-4F37-94AD-C7B3D0FBB06D}" type="parTrans" cxnId="{14844576-C7A3-44DE-95B7-0FC1BDC0666F}">
      <dgm:prSet/>
      <dgm:spPr/>
      <dgm:t>
        <a:bodyPr/>
        <a:lstStyle/>
        <a:p>
          <a:endParaRPr lang="ru-RU" b="1"/>
        </a:p>
      </dgm:t>
    </dgm:pt>
    <dgm:pt modelId="{69D00F4E-CF6E-4D68-993A-D2E3121A4B73}" type="sibTrans" cxnId="{14844576-C7A3-44DE-95B7-0FC1BDC0666F}">
      <dgm:prSet/>
      <dgm:spPr/>
      <dgm:t>
        <a:bodyPr/>
        <a:lstStyle/>
        <a:p>
          <a:endParaRPr lang="ru-RU" b="1"/>
        </a:p>
      </dgm:t>
    </dgm:pt>
    <dgm:pt modelId="{1EDF7C92-31D7-4C7A-8CA7-04A8A636E65B}">
      <dgm:prSet custT="1"/>
      <dgm:spPr>
        <a:gradFill rotWithShape="0">
          <a:gsLst>
            <a:gs pos="0">
              <a:srgbClr val="9966FF"/>
            </a:gs>
            <a:gs pos="100000">
              <a:schemeClr val="accent4">
                <a:lumMod val="60000"/>
                <a:lumOff val="40000"/>
              </a:schemeClr>
            </a:gs>
            <a:gs pos="100000">
              <a:srgbClr val="9999FF"/>
            </a:gs>
          </a:gsLst>
        </a:gra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0" dirty="0" smtClean="0">
              <a:ln w="10160">
                <a:prstDash val="solid"/>
              </a:ln>
              <a:solidFill>
                <a:schemeClr val="tx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rPr>
            <a:t>Овладение детьми самостоятельной, связной, грамматически правильной речью и коммуникативными 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dirty="0" smtClean="0">
              <a:ln w="10160">
                <a:prstDash val="solid"/>
              </a:ln>
              <a:solidFill>
                <a:schemeClr val="tx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rPr>
            <a:t>навыками, фонетической системой русского языка, элементами грамоты,  что формирует  психологическую  готовность к обучению в школе  и обеспечивает преемственность со следующей ступенью системы общего образования.</a:t>
          </a:r>
          <a:endParaRPr lang="ru-RU" sz="2400" b="0" dirty="0">
            <a:ln w="10160">
              <a:prstDash val="solid"/>
            </a:ln>
            <a:solidFill>
              <a:schemeClr val="tx1"/>
            </a:solidFill>
            <a:effectLst>
              <a:outerShdw blurRad="38100" dist="32000" dir="5400000" algn="tl">
                <a:srgbClr val="000000">
                  <a:alpha val="30000"/>
                </a:srgbClr>
              </a:outerShdw>
            </a:effectLst>
          </a:endParaRPr>
        </a:p>
      </dgm:t>
    </dgm:pt>
    <dgm:pt modelId="{D1109953-3D68-4B77-8125-10C7D6B9DFF1}" type="parTrans" cxnId="{49FE5F11-E3D7-4BA8-A47C-2C840C088FAD}">
      <dgm:prSet/>
      <dgm:spPr/>
      <dgm:t>
        <a:bodyPr/>
        <a:lstStyle/>
        <a:p>
          <a:endParaRPr lang="ru-RU" b="1"/>
        </a:p>
      </dgm:t>
    </dgm:pt>
    <dgm:pt modelId="{35C97C67-2E7E-4AF1-9C02-5C95088C0A6B}" type="sibTrans" cxnId="{49FE5F11-E3D7-4BA8-A47C-2C840C088FAD}">
      <dgm:prSet/>
      <dgm:spPr/>
      <dgm:t>
        <a:bodyPr/>
        <a:lstStyle/>
        <a:p>
          <a:endParaRPr lang="ru-RU" b="1"/>
        </a:p>
      </dgm:t>
    </dgm:pt>
    <dgm:pt modelId="{3E82FE89-4D6C-4D2D-A4AD-FE8EB7EC3339}" type="pres">
      <dgm:prSet presAssocID="{280270F0-EBBC-43F2-A444-C54CEA63CC3F}" presName="Name0" presStyleCnt="0">
        <dgm:presLayoutVars>
          <dgm:dir/>
          <dgm:resizeHandles val="exact"/>
        </dgm:presLayoutVars>
      </dgm:prSet>
      <dgm:spPr/>
    </dgm:pt>
    <dgm:pt modelId="{85FE4A9E-EB47-4857-8CC8-944F3298EC22}" type="pres">
      <dgm:prSet presAssocID="{15E11FB4-45AA-4DAE-A672-F0D84895A550}" presName="node" presStyleLbl="node1" presStyleIdx="0" presStyleCnt="2" custScaleX="213066" custScaleY="677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35649C-2EEE-47B9-ACCA-E178C8BA53EF}" type="pres">
      <dgm:prSet presAssocID="{69D00F4E-CF6E-4D68-993A-D2E3121A4B73}" presName="sibTrans" presStyleLbl="sibTrans2D1" presStyleIdx="0" presStyleCnt="1"/>
      <dgm:spPr/>
      <dgm:t>
        <a:bodyPr/>
        <a:lstStyle/>
        <a:p>
          <a:endParaRPr lang="ru-RU"/>
        </a:p>
      </dgm:t>
    </dgm:pt>
    <dgm:pt modelId="{8ACD5CF4-B94E-4C1A-87BF-E486D68B25C6}" type="pres">
      <dgm:prSet presAssocID="{69D00F4E-CF6E-4D68-993A-D2E3121A4B73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5426B93C-31CC-4308-8154-65E6B05E99C5}" type="pres">
      <dgm:prSet presAssocID="{1EDF7C92-31D7-4C7A-8CA7-04A8A636E65B}" presName="node" presStyleLbl="node1" presStyleIdx="1" presStyleCnt="2" custScaleX="245709" custScaleY="99356" custLinFactNeighborX="1885" custLinFactNeighborY="-40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D16BC2-1898-4315-8FA7-F41BDEB9F595}" type="presOf" srcId="{69D00F4E-CF6E-4D68-993A-D2E3121A4B73}" destId="{FD35649C-2EEE-47B9-ACCA-E178C8BA53EF}" srcOrd="0" destOrd="0" presId="urn:microsoft.com/office/officeart/2005/8/layout/process1"/>
    <dgm:cxn modelId="{A8A4C7BB-BC2C-419F-A7BF-CE446A317CBD}" type="presOf" srcId="{69D00F4E-CF6E-4D68-993A-D2E3121A4B73}" destId="{8ACD5CF4-B94E-4C1A-87BF-E486D68B25C6}" srcOrd="1" destOrd="0" presId="urn:microsoft.com/office/officeart/2005/8/layout/process1"/>
    <dgm:cxn modelId="{B9A380F3-2C47-40D6-A0C3-D6A4C541B329}" type="presOf" srcId="{15E11FB4-45AA-4DAE-A672-F0D84895A550}" destId="{85FE4A9E-EB47-4857-8CC8-944F3298EC22}" srcOrd="0" destOrd="0" presId="urn:microsoft.com/office/officeart/2005/8/layout/process1"/>
    <dgm:cxn modelId="{5A7804DF-A492-4378-93DB-2D7372B5803F}" type="presOf" srcId="{280270F0-EBBC-43F2-A444-C54CEA63CC3F}" destId="{3E82FE89-4D6C-4D2D-A4AD-FE8EB7EC3339}" srcOrd="0" destOrd="0" presId="urn:microsoft.com/office/officeart/2005/8/layout/process1"/>
    <dgm:cxn modelId="{49FE5F11-E3D7-4BA8-A47C-2C840C088FAD}" srcId="{280270F0-EBBC-43F2-A444-C54CEA63CC3F}" destId="{1EDF7C92-31D7-4C7A-8CA7-04A8A636E65B}" srcOrd="1" destOrd="0" parTransId="{D1109953-3D68-4B77-8125-10C7D6B9DFF1}" sibTransId="{35C97C67-2E7E-4AF1-9C02-5C95088C0A6B}"/>
    <dgm:cxn modelId="{14844576-C7A3-44DE-95B7-0FC1BDC0666F}" srcId="{280270F0-EBBC-43F2-A444-C54CEA63CC3F}" destId="{15E11FB4-45AA-4DAE-A672-F0D84895A550}" srcOrd="0" destOrd="0" parTransId="{979E8DB2-5A7D-4F37-94AD-C7B3D0FBB06D}" sibTransId="{69D00F4E-CF6E-4D68-993A-D2E3121A4B73}"/>
    <dgm:cxn modelId="{471B61D5-C3FD-4033-BAB2-B39F3C495178}" type="presOf" srcId="{1EDF7C92-31D7-4C7A-8CA7-04A8A636E65B}" destId="{5426B93C-31CC-4308-8154-65E6B05E99C5}" srcOrd="0" destOrd="0" presId="urn:microsoft.com/office/officeart/2005/8/layout/process1"/>
    <dgm:cxn modelId="{A288C6F2-E942-45ED-9D53-9E883690FF51}" type="presParOf" srcId="{3E82FE89-4D6C-4D2D-A4AD-FE8EB7EC3339}" destId="{85FE4A9E-EB47-4857-8CC8-944F3298EC22}" srcOrd="0" destOrd="0" presId="urn:microsoft.com/office/officeart/2005/8/layout/process1"/>
    <dgm:cxn modelId="{D35B78CA-C1A5-4750-805B-F25EF99EC881}" type="presParOf" srcId="{3E82FE89-4D6C-4D2D-A4AD-FE8EB7EC3339}" destId="{FD35649C-2EEE-47B9-ACCA-E178C8BA53EF}" srcOrd="1" destOrd="0" presId="urn:microsoft.com/office/officeart/2005/8/layout/process1"/>
    <dgm:cxn modelId="{9539CE22-7CF8-4048-A206-664B6FA234C3}" type="presParOf" srcId="{FD35649C-2EEE-47B9-ACCA-E178C8BA53EF}" destId="{8ACD5CF4-B94E-4C1A-87BF-E486D68B25C6}" srcOrd="0" destOrd="0" presId="urn:microsoft.com/office/officeart/2005/8/layout/process1"/>
    <dgm:cxn modelId="{0BD06217-936B-48A6-AE46-4191B31B9DDA}" type="presParOf" srcId="{3E82FE89-4D6C-4D2D-A4AD-FE8EB7EC3339}" destId="{5426B93C-31CC-4308-8154-65E6B05E99C5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82BA38C-8C41-4CA6-9C94-555E39213479}" type="doc">
      <dgm:prSet loTypeId="urn:microsoft.com/office/officeart/2005/8/layout/default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8C30F6D0-88E1-4815-B66D-F9AE3D20604B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1" dirty="0" smtClean="0">
            <a:solidFill>
              <a:srgbClr val="660033"/>
            </a:solidFill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solidFill>
                <a:srgbClr val="660033"/>
              </a:solidFill>
            </a:rPr>
            <a:t>принцип индивидуализации, учета возможностей, особенностей развития и потребностей каждого ребенка;</a:t>
          </a:r>
        </a:p>
        <a:p>
          <a:pPr defTabSz="711200">
            <a:lnSpc>
              <a:spcPct val="90000"/>
            </a:lnSpc>
            <a:spcBef>
              <a:spcPts val="0"/>
            </a:spcBef>
            <a:spcAft>
              <a:spcPts val="0"/>
            </a:spcAft>
          </a:pPr>
          <a:endParaRPr lang="ru-RU" sz="1600" b="1" dirty="0" smtClean="0">
            <a:solidFill>
              <a:srgbClr val="660033"/>
            </a:solidFill>
          </a:endParaRPr>
        </a:p>
      </dgm:t>
    </dgm:pt>
    <dgm:pt modelId="{6E47CC42-FDC4-47A8-9990-5FBAA84F13FC}" type="parTrans" cxnId="{5F2ACB83-340D-4A3D-874D-C104ED1BA63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400" b="1">
            <a:solidFill>
              <a:srgbClr val="660033"/>
            </a:solidFill>
          </a:endParaRPr>
        </a:p>
      </dgm:t>
    </dgm:pt>
    <dgm:pt modelId="{593D5689-967F-4F7F-8395-4DFA3A093582}" type="sibTrans" cxnId="{5F2ACB83-340D-4A3D-874D-C104ED1BA63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400" b="1">
            <a:solidFill>
              <a:srgbClr val="660033"/>
            </a:solidFill>
          </a:endParaRPr>
        </a:p>
      </dgm:t>
    </dgm:pt>
    <dgm:pt modelId="{30E855E2-CD49-4B99-B322-87CBC1C9F258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1" smtClean="0">
            <a:solidFill>
              <a:srgbClr val="660033"/>
            </a:solidFill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smtClean="0">
              <a:solidFill>
                <a:srgbClr val="660033"/>
              </a:solidFill>
            </a:rPr>
            <a:t>принцип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smtClean="0">
              <a:solidFill>
                <a:srgbClr val="660033"/>
              </a:solidFill>
            </a:rPr>
            <a:t>признания каждого ребенка полноправным участником образовательного процесса;</a:t>
          </a:r>
        </a:p>
        <a:p>
          <a:pPr defTabSz="666750">
            <a:lnSpc>
              <a:spcPct val="90000"/>
            </a:lnSpc>
            <a:spcBef>
              <a:spcPts val="0"/>
            </a:spcBef>
            <a:spcAft>
              <a:spcPts val="0"/>
            </a:spcAft>
          </a:pPr>
          <a:endParaRPr lang="ru-RU" sz="1600" b="1" dirty="0">
            <a:solidFill>
              <a:srgbClr val="660033"/>
            </a:solidFill>
          </a:endParaRPr>
        </a:p>
      </dgm:t>
    </dgm:pt>
    <dgm:pt modelId="{9F94825C-A6AA-4DDF-8CC0-409A11635213}" type="parTrans" cxnId="{EBB33645-D367-412C-87C1-DC59A3CF755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400" b="1">
            <a:solidFill>
              <a:srgbClr val="660033"/>
            </a:solidFill>
          </a:endParaRPr>
        </a:p>
      </dgm:t>
    </dgm:pt>
    <dgm:pt modelId="{D3AF07E8-9A92-45A1-B3A9-876F4E2C2F64}" type="sibTrans" cxnId="{EBB33645-D367-412C-87C1-DC59A3CF755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400" b="1">
            <a:solidFill>
              <a:srgbClr val="660033"/>
            </a:solidFill>
          </a:endParaRPr>
        </a:p>
      </dgm:t>
    </dgm:pt>
    <dgm:pt modelId="{932F2332-BEE6-4D20-A1DB-89534360726B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1" smtClean="0">
            <a:solidFill>
              <a:srgbClr val="660033"/>
            </a:solidFill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smtClean="0">
              <a:solidFill>
                <a:srgbClr val="660033"/>
              </a:solidFill>
            </a:rPr>
            <a:t>принцип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smtClean="0">
              <a:solidFill>
                <a:srgbClr val="660033"/>
              </a:solidFill>
            </a:rPr>
            <a:t>поддержки детской инициативы  и формирования познавательных интересов каждого ребенка;</a:t>
          </a:r>
        </a:p>
        <a:p>
          <a:pPr defTabSz="666750">
            <a:lnSpc>
              <a:spcPct val="90000"/>
            </a:lnSpc>
            <a:spcBef>
              <a:spcPts val="0"/>
            </a:spcBef>
            <a:spcAft>
              <a:spcPts val="0"/>
            </a:spcAft>
          </a:pPr>
          <a:endParaRPr lang="ru-RU" sz="1600" b="1" dirty="0">
            <a:solidFill>
              <a:srgbClr val="660033"/>
            </a:solidFill>
          </a:endParaRPr>
        </a:p>
      </dgm:t>
    </dgm:pt>
    <dgm:pt modelId="{F23C7FAF-0657-4EE1-8788-FA83E65B04DE}" type="parTrans" cxnId="{9431FFA1-3C1C-4925-9196-9EF2BD46AA1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400" b="1">
            <a:solidFill>
              <a:srgbClr val="660033"/>
            </a:solidFill>
          </a:endParaRPr>
        </a:p>
      </dgm:t>
    </dgm:pt>
    <dgm:pt modelId="{3D70846A-0F15-435C-96E9-6470F2C31D75}" type="sibTrans" cxnId="{9431FFA1-3C1C-4925-9196-9EF2BD46AA1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400" b="1">
            <a:solidFill>
              <a:srgbClr val="660033"/>
            </a:solidFill>
          </a:endParaRPr>
        </a:p>
      </dgm:t>
    </dgm:pt>
    <dgm:pt modelId="{69F981A9-86F6-45B1-89F6-39E409A9DFA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ru-RU" sz="1600" b="1" smtClean="0">
              <a:solidFill>
                <a:srgbClr val="660033"/>
              </a:solidFill>
            </a:rPr>
            <a:t>принцип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ru-RU" sz="1600" b="1" smtClean="0">
              <a:solidFill>
                <a:srgbClr val="660033"/>
              </a:solidFill>
            </a:rPr>
            <a:t>интеграции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ru-RU" sz="1600" b="1" smtClean="0">
              <a:solidFill>
                <a:srgbClr val="660033"/>
              </a:solidFill>
            </a:rPr>
            <a:t>усилий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ru-RU" sz="1600" b="1" smtClean="0">
              <a:solidFill>
                <a:srgbClr val="660033"/>
              </a:solidFill>
            </a:rPr>
            <a:t>специалистов;</a:t>
          </a:r>
          <a:endParaRPr lang="ru-RU" sz="1600" b="1" dirty="0">
            <a:solidFill>
              <a:srgbClr val="660033"/>
            </a:solidFill>
          </a:endParaRPr>
        </a:p>
      </dgm:t>
    </dgm:pt>
    <dgm:pt modelId="{C31C1AF8-65E0-4CA1-BEC0-7D10753543A2}" type="parTrans" cxnId="{9D3B1152-AC93-414E-ABD0-CD56C448CF6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400" b="1">
            <a:solidFill>
              <a:srgbClr val="660033"/>
            </a:solidFill>
          </a:endParaRPr>
        </a:p>
      </dgm:t>
    </dgm:pt>
    <dgm:pt modelId="{FE00F12D-527C-4275-AAF4-D34DAAAAC9EE}" type="sibTrans" cxnId="{9D3B1152-AC93-414E-ABD0-CD56C448CF6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400" b="1">
            <a:solidFill>
              <a:srgbClr val="660033"/>
            </a:solidFill>
          </a:endParaRPr>
        </a:p>
      </dgm:t>
    </dgm:pt>
    <dgm:pt modelId="{EE91104E-7600-4AAE-82AD-0063E6618654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9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b="1" smtClean="0">
            <a:solidFill>
              <a:srgbClr val="660033"/>
            </a:solidFill>
          </a:endParaRPr>
        </a:p>
        <a:p>
          <a:pPr marL="0" marR="0" indent="0" defTabSz="914400" eaLnBrk="1" fontAlgn="auto" latinLnBrk="0" hangingPunct="1">
            <a:lnSpc>
              <a:spcPct val="9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b="1" smtClean="0">
            <a:solidFill>
              <a:srgbClr val="660033"/>
            </a:solidFill>
          </a:endParaRPr>
        </a:p>
        <a:p>
          <a:pPr marL="0" marR="0" indent="0" defTabSz="914400" eaLnBrk="1" fontAlgn="auto" latinLnBrk="0" hangingPunct="1">
            <a:lnSpc>
              <a:spcPct val="8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smtClean="0">
              <a:solidFill>
                <a:srgbClr val="660033"/>
              </a:solidFill>
            </a:rPr>
            <a:t>  принцип </a:t>
          </a:r>
        </a:p>
        <a:p>
          <a:pPr marL="0" marR="0" indent="0" defTabSz="914400" eaLnBrk="1" fontAlgn="auto" latinLnBrk="0" hangingPunct="1">
            <a:lnSpc>
              <a:spcPct val="8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smtClean="0">
              <a:solidFill>
                <a:srgbClr val="660033"/>
              </a:solidFill>
            </a:rPr>
            <a:t>конкретности и доступности учебного материала, соответствия требований, методов, приемов и условия образования индивидуальным и возрастным особенностям детей;</a:t>
          </a:r>
        </a:p>
        <a:p>
          <a:pPr marL="0" marR="0" indent="0" defTabSz="914400" eaLnBrk="1" fontAlgn="auto" latinLnBrk="0" hangingPunct="1">
            <a:lnSpc>
              <a:spcPct val="9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b="1" smtClean="0">
            <a:solidFill>
              <a:srgbClr val="660033"/>
            </a:solidFill>
          </a:endParaRPr>
        </a:p>
        <a:p>
          <a:pPr defTabSz="533400">
            <a:lnSpc>
              <a:spcPct val="90000"/>
            </a:lnSpc>
            <a:spcBef>
              <a:spcPts val="0"/>
            </a:spcBef>
            <a:spcAft>
              <a:spcPts val="0"/>
            </a:spcAft>
          </a:pPr>
          <a:endParaRPr lang="ru-RU" sz="1400" b="1" dirty="0">
            <a:solidFill>
              <a:srgbClr val="660033"/>
            </a:solidFill>
          </a:endParaRPr>
        </a:p>
      </dgm:t>
    </dgm:pt>
    <dgm:pt modelId="{3B1BE9B9-4608-49F8-93F3-DF16B8A2FE18}" type="parTrans" cxnId="{EFC77A9E-4005-4365-BD9C-B7C21A90CA4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400" b="1">
            <a:solidFill>
              <a:srgbClr val="660033"/>
            </a:solidFill>
          </a:endParaRPr>
        </a:p>
      </dgm:t>
    </dgm:pt>
    <dgm:pt modelId="{4FBB0906-59AF-4D6F-8120-5501E1740E30}" type="sibTrans" cxnId="{EFC77A9E-4005-4365-BD9C-B7C21A90CA4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400" b="1">
            <a:solidFill>
              <a:srgbClr val="660033"/>
            </a:solidFill>
          </a:endParaRPr>
        </a:p>
      </dgm:t>
    </dgm:pt>
    <dgm:pt modelId="{00DAC3FC-2AF6-4B25-8C95-645E4FE12231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ru-RU" sz="1600" b="1" smtClean="0">
              <a:solidFill>
                <a:srgbClr val="660033"/>
              </a:solidFill>
            </a:rPr>
            <a:t> принцип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ru-RU" sz="1600" b="1" smtClean="0">
              <a:solidFill>
                <a:srgbClr val="660033"/>
              </a:solidFill>
            </a:rPr>
            <a:t>систематичности и взаимосвязи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ru-RU" sz="1600" b="1" smtClean="0">
              <a:solidFill>
                <a:srgbClr val="660033"/>
              </a:solidFill>
            </a:rPr>
            <a:t>учебного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ru-RU" sz="1600" b="1" smtClean="0">
              <a:solidFill>
                <a:srgbClr val="660033"/>
              </a:solidFill>
            </a:rPr>
            <a:t>материала;</a:t>
          </a:r>
          <a:endParaRPr lang="ru-RU" sz="1600" b="1" dirty="0">
            <a:solidFill>
              <a:srgbClr val="660033"/>
            </a:solidFill>
          </a:endParaRPr>
        </a:p>
      </dgm:t>
    </dgm:pt>
    <dgm:pt modelId="{E15DD771-C1F9-4DC5-B7E0-CA8437502869}" type="parTrans" cxnId="{C53CDBBC-46C6-4369-B3DD-C83E0A50D69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400" b="1">
            <a:solidFill>
              <a:srgbClr val="660033"/>
            </a:solidFill>
          </a:endParaRPr>
        </a:p>
      </dgm:t>
    </dgm:pt>
    <dgm:pt modelId="{0118FF81-53D3-4D66-A5D1-6F64B0857BF0}" type="sibTrans" cxnId="{C53CDBBC-46C6-4369-B3DD-C83E0A50D69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400" b="1">
            <a:solidFill>
              <a:srgbClr val="660033"/>
            </a:solidFill>
          </a:endParaRPr>
        </a:p>
      </dgm:t>
    </dgm:pt>
    <dgm:pt modelId="{F52C9A00-E40A-4013-A5CA-0AE1FB5B4BB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ru-RU" sz="1600" b="1" smtClean="0">
              <a:solidFill>
                <a:srgbClr val="660033"/>
              </a:solidFill>
            </a:rPr>
            <a:t> принцип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ru-RU" sz="1600" b="1" smtClean="0">
              <a:solidFill>
                <a:srgbClr val="660033"/>
              </a:solidFill>
            </a:rPr>
            <a:t>постепенности подачи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ru-RU" sz="1600" b="1" smtClean="0">
              <a:solidFill>
                <a:srgbClr val="660033"/>
              </a:solidFill>
            </a:rPr>
            <a:t> учебного материала;</a:t>
          </a:r>
          <a:endParaRPr lang="ru-RU" sz="1600" b="1" dirty="0">
            <a:solidFill>
              <a:srgbClr val="660033"/>
            </a:solidFill>
          </a:endParaRPr>
        </a:p>
      </dgm:t>
    </dgm:pt>
    <dgm:pt modelId="{239AB2CB-B986-4BB7-9C62-F834DD1B74EB}" type="parTrans" cxnId="{66D1E2AB-3D78-49F8-8CB8-1D3EBAC34F9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400" b="1">
            <a:solidFill>
              <a:srgbClr val="660033"/>
            </a:solidFill>
          </a:endParaRPr>
        </a:p>
      </dgm:t>
    </dgm:pt>
    <dgm:pt modelId="{6E0D2D13-D5DC-4A5E-A478-00ABA511126B}" type="sibTrans" cxnId="{66D1E2AB-3D78-49F8-8CB8-1D3EBAC34F9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400" b="1">
            <a:solidFill>
              <a:srgbClr val="660033"/>
            </a:solidFill>
          </a:endParaRPr>
        </a:p>
      </dgm:t>
    </dgm:pt>
    <dgm:pt modelId="{E53BCF8E-C79A-43CE-9D69-7F04C0985BDD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smtClean="0">
              <a:solidFill>
                <a:srgbClr val="660033"/>
              </a:solidFill>
            </a:rPr>
            <a:t>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smtClean="0">
              <a:solidFill>
                <a:srgbClr val="660033"/>
              </a:solidFill>
            </a:rPr>
            <a:t>принцип концентрического наращивания информации в во всех пяти образовательных областях.</a:t>
          </a:r>
        </a:p>
        <a:p>
          <a:pPr defTabSz="488950">
            <a:lnSpc>
              <a:spcPct val="90000"/>
            </a:lnSpc>
            <a:spcBef>
              <a:spcPts val="0"/>
            </a:spcBef>
            <a:spcAft>
              <a:spcPts val="0"/>
            </a:spcAft>
          </a:pPr>
          <a:endParaRPr lang="ru-RU" sz="1600" b="1" dirty="0">
            <a:solidFill>
              <a:srgbClr val="660033"/>
            </a:solidFill>
          </a:endParaRPr>
        </a:p>
      </dgm:t>
    </dgm:pt>
    <dgm:pt modelId="{6A0812E2-2351-444A-841A-EDC5019306D7}" type="parTrans" cxnId="{66BB481D-C627-4E1E-B7E8-330024AECC4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400" b="1">
            <a:solidFill>
              <a:srgbClr val="660033"/>
            </a:solidFill>
          </a:endParaRPr>
        </a:p>
      </dgm:t>
    </dgm:pt>
    <dgm:pt modelId="{5AE65E2A-91B4-4A42-8A79-738C47BE2149}" type="sibTrans" cxnId="{66BB481D-C627-4E1E-B7E8-330024AECC4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400" b="1">
            <a:solidFill>
              <a:srgbClr val="660033"/>
            </a:solidFill>
          </a:endParaRPr>
        </a:p>
      </dgm:t>
    </dgm:pt>
    <dgm:pt modelId="{978D2F58-859D-4B8D-A7BC-E764BC18F647}" type="pres">
      <dgm:prSet presAssocID="{082BA38C-8C41-4CA6-9C94-555E3921347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2270CD-B83C-49AA-94DC-D0F622E84B79}" type="pres">
      <dgm:prSet presAssocID="{8C30F6D0-88E1-4815-B66D-F9AE3D20604B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566488-5286-4759-B611-6D5B0095277A}" type="pres">
      <dgm:prSet presAssocID="{593D5689-967F-4F7F-8395-4DFA3A093582}" presName="sibTrans" presStyleCnt="0"/>
      <dgm:spPr/>
    </dgm:pt>
    <dgm:pt modelId="{EE909F1B-F5AE-4B79-9D06-AB8C8E2DE849}" type="pres">
      <dgm:prSet presAssocID="{30E855E2-CD49-4B99-B322-87CBC1C9F258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3AEDE8-0956-4961-B9CE-7B7F0078E0FC}" type="pres">
      <dgm:prSet presAssocID="{D3AF07E8-9A92-45A1-B3A9-876F4E2C2F64}" presName="sibTrans" presStyleCnt="0"/>
      <dgm:spPr/>
    </dgm:pt>
    <dgm:pt modelId="{C28CB444-E788-45DC-971C-FC795B07F609}" type="pres">
      <dgm:prSet presAssocID="{932F2332-BEE6-4D20-A1DB-89534360726B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69CD4B-5FA5-4211-93EB-A2C9873D731E}" type="pres">
      <dgm:prSet presAssocID="{3D70846A-0F15-435C-96E9-6470F2C31D75}" presName="sibTrans" presStyleCnt="0"/>
      <dgm:spPr/>
    </dgm:pt>
    <dgm:pt modelId="{615DBFD7-4DBA-4080-901B-75234198FD4F}" type="pres">
      <dgm:prSet presAssocID="{69F981A9-86F6-45B1-89F6-39E409A9DFAB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B54188-69B1-402E-BC98-540CB30B982B}" type="pres">
      <dgm:prSet presAssocID="{FE00F12D-527C-4275-AAF4-D34DAAAAC9EE}" presName="sibTrans" presStyleCnt="0"/>
      <dgm:spPr/>
    </dgm:pt>
    <dgm:pt modelId="{964E81C2-3D4A-4E02-A3E3-CB64E3F28023}" type="pres">
      <dgm:prSet presAssocID="{EE91104E-7600-4AAE-82AD-0063E6618654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FD4B0A-E8A7-468B-85E7-B19750A7553A}" type="pres">
      <dgm:prSet presAssocID="{4FBB0906-59AF-4D6F-8120-5501E1740E30}" presName="sibTrans" presStyleCnt="0"/>
      <dgm:spPr/>
    </dgm:pt>
    <dgm:pt modelId="{C1D69A0B-A736-45A5-87C2-55190E145E9A}" type="pres">
      <dgm:prSet presAssocID="{00DAC3FC-2AF6-4B25-8C95-645E4FE12231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66C3DE-C3CE-4B09-8B15-588673939FB4}" type="pres">
      <dgm:prSet presAssocID="{0118FF81-53D3-4D66-A5D1-6F64B0857BF0}" presName="sibTrans" presStyleCnt="0"/>
      <dgm:spPr/>
    </dgm:pt>
    <dgm:pt modelId="{89C72AF0-674E-4773-9E5D-396E33040E4F}" type="pres">
      <dgm:prSet presAssocID="{F52C9A00-E40A-4013-A5CA-0AE1FB5B4BBD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09373B-52A7-4B90-B1E8-6DCAA1CB1965}" type="pres">
      <dgm:prSet presAssocID="{6E0D2D13-D5DC-4A5E-A478-00ABA511126B}" presName="sibTrans" presStyleCnt="0"/>
      <dgm:spPr/>
    </dgm:pt>
    <dgm:pt modelId="{0AD82DE4-A079-4F7E-92BD-83AEB599E6BB}" type="pres">
      <dgm:prSet presAssocID="{E53BCF8E-C79A-43CE-9D69-7F04C0985BDD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B3294A-DB5E-4EA1-B1AC-96C0C56C5C9B}" type="presOf" srcId="{00DAC3FC-2AF6-4B25-8C95-645E4FE12231}" destId="{C1D69A0B-A736-45A5-87C2-55190E145E9A}" srcOrd="0" destOrd="0" presId="urn:microsoft.com/office/officeart/2005/8/layout/default"/>
    <dgm:cxn modelId="{EBB33645-D367-412C-87C1-DC59A3CF7557}" srcId="{082BA38C-8C41-4CA6-9C94-555E39213479}" destId="{30E855E2-CD49-4B99-B322-87CBC1C9F258}" srcOrd="1" destOrd="0" parTransId="{9F94825C-A6AA-4DDF-8CC0-409A11635213}" sibTransId="{D3AF07E8-9A92-45A1-B3A9-876F4E2C2F64}"/>
    <dgm:cxn modelId="{EFC77A9E-4005-4365-BD9C-B7C21A90CA43}" srcId="{082BA38C-8C41-4CA6-9C94-555E39213479}" destId="{EE91104E-7600-4AAE-82AD-0063E6618654}" srcOrd="4" destOrd="0" parTransId="{3B1BE9B9-4608-49F8-93F3-DF16B8A2FE18}" sibTransId="{4FBB0906-59AF-4D6F-8120-5501E1740E30}"/>
    <dgm:cxn modelId="{B3E45B93-7161-4448-9EE2-0306A298B1E1}" type="presOf" srcId="{EE91104E-7600-4AAE-82AD-0063E6618654}" destId="{964E81C2-3D4A-4E02-A3E3-CB64E3F28023}" srcOrd="0" destOrd="0" presId="urn:microsoft.com/office/officeart/2005/8/layout/default"/>
    <dgm:cxn modelId="{C53CDBBC-46C6-4369-B3DD-C83E0A50D691}" srcId="{082BA38C-8C41-4CA6-9C94-555E39213479}" destId="{00DAC3FC-2AF6-4B25-8C95-645E4FE12231}" srcOrd="5" destOrd="0" parTransId="{E15DD771-C1F9-4DC5-B7E0-CA8437502869}" sibTransId="{0118FF81-53D3-4D66-A5D1-6F64B0857BF0}"/>
    <dgm:cxn modelId="{02003C0E-3D4E-4081-9C71-71A05AD91EAB}" type="presOf" srcId="{932F2332-BEE6-4D20-A1DB-89534360726B}" destId="{C28CB444-E788-45DC-971C-FC795B07F609}" srcOrd="0" destOrd="0" presId="urn:microsoft.com/office/officeart/2005/8/layout/default"/>
    <dgm:cxn modelId="{D7B11523-2662-4FD2-B62F-4070C77D7E69}" type="presOf" srcId="{8C30F6D0-88E1-4815-B66D-F9AE3D20604B}" destId="{AD2270CD-B83C-49AA-94DC-D0F622E84B79}" srcOrd="0" destOrd="0" presId="urn:microsoft.com/office/officeart/2005/8/layout/default"/>
    <dgm:cxn modelId="{9D3B1152-AC93-414E-ABD0-CD56C448CF6D}" srcId="{082BA38C-8C41-4CA6-9C94-555E39213479}" destId="{69F981A9-86F6-45B1-89F6-39E409A9DFAB}" srcOrd="3" destOrd="0" parTransId="{C31C1AF8-65E0-4CA1-BEC0-7D10753543A2}" sibTransId="{FE00F12D-527C-4275-AAF4-D34DAAAAC9EE}"/>
    <dgm:cxn modelId="{5EBFA4FB-4777-4CAC-82AD-25EAD1B2F3C7}" type="presOf" srcId="{E53BCF8E-C79A-43CE-9D69-7F04C0985BDD}" destId="{0AD82DE4-A079-4F7E-92BD-83AEB599E6BB}" srcOrd="0" destOrd="0" presId="urn:microsoft.com/office/officeart/2005/8/layout/default"/>
    <dgm:cxn modelId="{5C9C0465-4DAB-4FF1-99F0-45834851C5CB}" type="presOf" srcId="{69F981A9-86F6-45B1-89F6-39E409A9DFAB}" destId="{615DBFD7-4DBA-4080-901B-75234198FD4F}" srcOrd="0" destOrd="0" presId="urn:microsoft.com/office/officeart/2005/8/layout/default"/>
    <dgm:cxn modelId="{1A5852D9-BF38-4150-A006-5AD6F1B27CC5}" type="presOf" srcId="{30E855E2-CD49-4B99-B322-87CBC1C9F258}" destId="{EE909F1B-F5AE-4B79-9D06-AB8C8E2DE849}" srcOrd="0" destOrd="0" presId="urn:microsoft.com/office/officeart/2005/8/layout/default"/>
    <dgm:cxn modelId="{C7595793-F714-468B-95C9-5CF5D38FAA43}" type="presOf" srcId="{082BA38C-8C41-4CA6-9C94-555E39213479}" destId="{978D2F58-859D-4B8D-A7BC-E764BC18F647}" srcOrd="0" destOrd="0" presId="urn:microsoft.com/office/officeart/2005/8/layout/default"/>
    <dgm:cxn modelId="{66BB481D-C627-4E1E-B7E8-330024AECC44}" srcId="{082BA38C-8C41-4CA6-9C94-555E39213479}" destId="{E53BCF8E-C79A-43CE-9D69-7F04C0985BDD}" srcOrd="7" destOrd="0" parTransId="{6A0812E2-2351-444A-841A-EDC5019306D7}" sibTransId="{5AE65E2A-91B4-4A42-8A79-738C47BE2149}"/>
    <dgm:cxn modelId="{5F2ACB83-340D-4A3D-874D-C104ED1BA631}" srcId="{082BA38C-8C41-4CA6-9C94-555E39213479}" destId="{8C30F6D0-88E1-4815-B66D-F9AE3D20604B}" srcOrd="0" destOrd="0" parTransId="{6E47CC42-FDC4-47A8-9990-5FBAA84F13FC}" sibTransId="{593D5689-967F-4F7F-8395-4DFA3A093582}"/>
    <dgm:cxn modelId="{36FB887C-D11A-40B9-9F63-8E19A8ED43B7}" type="presOf" srcId="{F52C9A00-E40A-4013-A5CA-0AE1FB5B4BBD}" destId="{89C72AF0-674E-4773-9E5D-396E33040E4F}" srcOrd="0" destOrd="0" presId="urn:microsoft.com/office/officeart/2005/8/layout/default"/>
    <dgm:cxn modelId="{9431FFA1-3C1C-4925-9196-9EF2BD46AA1E}" srcId="{082BA38C-8C41-4CA6-9C94-555E39213479}" destId="{932F2332-BEE6-4D20-A1DB-89534360726B}" srcOrd="2" destOrd="0" parTransId="{F23C7FAF-0657-4EE1-8788-FA83E65B04DE}" sibTransId="{3D70846A-0F15-435C-96E9-6470F2C31D75}"/>
    <dgm:cxn modelId="{66D1E2AB-3D78-49F8-8CB8-1D3EBAC34F95}" srcId="{082BA38C-8C41-4CA6-9C94-555E39213479}" destId="{F52C9A00-E40A-4013-A5CA-0AE1FB5B4BBD}" srcOrd="6" destOrd="0" parTransId="{239AB2CB-B986-4BB7-9C62-F834DD1B74EB}" sibTransId="{6E0D2D13-D5DC-4A5E-A478-00ABA511126B}"/>
    <dgm:cxn modelId="{F83CC141-87E5-4D34-B464-888C346D7BE3}" type="presParOf" srcId="{978D2F58-859D-4B8D-A7BC-E764BC18F647}" destId="{AD2270CD-B83C-49AA-94DC-D0F622E84B79}" srcOrd="0" destOrd="0" presId="urn:microsoft.com/office/officeart/2005/8/layout/default"/>
    <dgm:cxn modelId="{983B9A0A-0C01-4C2E-BCF2-E523D5FCF175}" type="presParOf" srcId="{978D2F58-859D-4B8D-A7BC-E764BC18F647}" destId="{61566488-5286-4759-B611-6D5B0095277A}" srcOrd="1" destOrd="0" presId="urn:microsoft.com/office/officeart/2005/8/layout/default"/>
    <dgm:cxn modelId="{0BDE8DEC-A5EF-4AE4-9D83-6A4BF128FD5C}" type="presParOf" srcId="{978D2F58-859D-4B8D-A7BC-E764BC18F647}" destId="{EE909F1B-F5AE-4B79-9D06-AB8C8E2DE849}" srcOrd="2" destOrd="0" presId="urn:microsoft.com/office/officeart/2005/8/layout/default"/>
    <dgm:cxn modelId="{589A095E-36D4-474F-B4A6-E18A4295F72A}" type="presParOf" srcId="{978D2F58-859D-4B8D-A7BC-E764BC18F647}" destId="{DC3AEDE8-0956-4961-B9CE-7B7F0078E0FC}" srcOrd="3" destOrd="0" presId="urn:microsoft.com/office/officeart/2005/8/layout/default"/>
    <dgm:cxn modelId="{6CCB6FEC-A7D7-4319-B0CC-DFD203CA9A8C}" type="presParOf" srcId="{978D2F58-859D-4B8D-A7BC-E764BC18F647}" destId="{C28CB444-E788-45DC-971C-FC795B07F609}" srcOrd="4" destOrd="0" presId="urn:microsoft.com/office/officeart/2005/8/layout/default"/>
    <dgm:cxn modelId="{4D92977B-E7B7-4191-9519-3449EFD4FE6B}" type="presParOf" srcId="{978D2F58-859D-4B8D-A7BC-E764BC18F647}" destId="{6869CD4B-5FA5-4211-93EB-A2C9873D731E}" srcOrd="5" destOrd="0" presId="urn:microsoft.com/office/officeart/2005/8/layout/default"/>
    <dgm:cxn modelId="{6ED46B21-5F7F-418C-91A3-2BDE3DE1D2AE}" type="presParOf" srcId="{978D2F58-859D-4B8D-A7BC-E764BC18F647}" destId="{615DBFD7-4DBA-4080-901B-75234198FD4F}" srcOrd="6" destOrd="0" presId="urn:microsoft.com/office/officeart/2005/8/layout/default"/>
    <dgm:cxn modelId="{681B1E6F-F7D6-4836-A4BA-36DCDF174F94}" type="presParOf" srcId="{978D2F58-859D-4B8D-A7BC-E764BC18F647}" destId="{CBB54188-69B1-402E-BC98-540CB30B982B}" srcOrd="7" destOrd="0" presId="urn:microsoft.com/office/officeart/2005/8/layout/default"/>
    <dgm:cxn modelId="{844A562F-469A-4729-8FDE-A330FB564808}" type="presParOf" srcId="{978D2F58-859D-4B8D-A7BC-E764BC18F647}" destId="{964E81C2-3D4A-4E02-A3E3-CB64E3F28023}" srcOrd="8" destOrd="0" presId="urn:microsoft.com/office/officeart/2005/8/layout/default"/>
    <dgm:cxn modelId="{60B9091F-C657-4F1D-BF1B-FE40515CC3D6}" type="presParOf" srcId="{978D2F58-859D-4B8D-A7BC-E764BC18F647}" destId="{B6FD4B0A-E8A7-468B-85E7-B19750A7553A}" srcOrd="9" destOrd="0" presId="urn:microsoft.com/office/officeart/2005/8/layout/default"/>
    <dgm:cxn modelId="{2074364C-A807-464B-AC5B-AB65A05C30D5}" type="presParOf" srcId="{978D2F58-859D-4B8D-A7BC-E764BC18F647}" destId="{C1D69A0B-A736-45A5-87C2-55190E145E9A}" srcOrd="10" destOrd="0" presId="urn:microsoft.com/office/officeart/2005/8/layout/default"/>
    <dgm:cxn modelId="{8C4248CD-3A0F-4AA0-831F-8AB4E8D1287A}" type="presParOf" srcId="{978D2F58-859D-4B8D-A7BC-E764BC18F647}" destId="{B466C3DE-C3CE-4B09-8B15-588673939FB4}" srcOrd="11" destOrd="0" presId="urn:microsoft.com/office/officeart/2005/8/layout/default"/>
    <dgm:cxn modelId="{37D19DEE-7784-4BC1-94B4-E4CB508D64E7}" type="presParOf" srcId="{978D2F58-859D-4B8D-A7BC-E764BC18F647}" destId="{89C72AF0-674E-4773-9E5D-396E33040E4F}" srcOrd="12" destOrd="0" presId="urn:microsoft.com/office/officeart/2005/8/layout/default"/>
    <dgm:cxn modelId="{18C3EF14-47F6-4E6C-9F39-8667ADE95E19}" type="presParOf" srcId="{978D2F58-859D-4B8D-A7BC-E764BC18F647}" destId="{5609373B-52A7-4B90-B1E8-6DCAA1CB1965}" srcOrd="13" destOrd="0" presId="urn:microsoft.com/office/officeart/2005/8/layout/default"/>
    <dgm:cxn modelId="{D34F6F16-0A85-441A-8686-3BFF5840BBB6}" type="presParOf" srcId="{978D2F58-859D-4B8D-A7BC-E764BC18F647}" destId="{0AD82DE4-A079-4F7E-92BD-83AEB599E6BB}" srcOrd="14" destOrd="0" presId="urn:microsoft.com/office/officeart/2005/8/layout/default"/>
  </dgm:cxnLst>
  <dgm:bg>
    <a:solidFill>
      <a:srgbClr val="D29696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A080A27-0F4D-40B1-ADBB-A2DEAC68244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5277B57-6A1F-4D14-9BB3-835C26244D90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b="1" dirty="0" smtClean="0"/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/>
            <a:t>Развитие словаря. </a:t>
          </a:r>
        </a:p>
        <a:p>
          <a:pPr algn="ctr"/>
          <a:endParaRPr lang="ru-RU" sz="1400" b="1" dirty="0"/>
        </a:p>
      </dgm:t>
    </dgm:pt>
    <dgm:pt modelId="{F2CF711C-834A-4798-A30F-7700A9D6F074}" type="parTrans" cxnId="{0202AD86-886E-4CB1-8377-751AB4E10A3E}">
      <dgm:prSet/>
      <dgm:spPr/>
      <dgm:t>
        <a:bodyPr/>
        <a:lstStyle/>
        <a:p>
          <a:pPr algn="ctr"/>
          <a:endParaRPr lang="ru-RU" sz="1400" b="1"/>
        </a:p>
      </dgm:t>
    </dgm:pt>
    <dgm:pt modelId="{997565BC-40CF-4296-BC24-6D6D10A72C7E}" type="sibTrans" cxnId="{0202AD86-886E-4CB1-8377-751AB4E10A3E}">
      <dgm:prSet/>
      <dgm:spPr/>
      <dgm:t>
        <a:bodyPr/>
        <a:lstStyle/>
        <a:p>
          <a:pPr algn="ctr"/>
          <a:endParaRPr lang="ru-RU" sz="1400" b="1"/>
        </a:p>
      </dgm:t>
    </dgm:pt>
    <dgm:pt modelId="{FBCA776A-94E6-4D8A-927A-58CF2E926157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75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dirty="0" smtClean="0"/>
        </a:p>
        <a:p>
          <a:pPr marL="0" marR="0" indent="0" algn="ctr" defTabSz="914400" eaLnBrk="1" fontAlgn="auto" latinLnBrk="0" hangingPunct="1">
            <a:lnSpc>
              <a:spcPct val="75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/>
            <a:t>Формирование и совершенствование грамматического строя речи.</a:t>
          </a:r>
        </a:p>
        <a:p>
          <a:pPr marL="0" marR="0" indent="0" algn="ctr" defTabSz="914400" eaLnBrk="1" fontAlgn="auto" latinLnBrk="0" hangingPunct="1">
            <a:lnSpc>
              <a:spcPct val="75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dirty="0"/>
        </a:p>
      </dgm:t>
    </dgm:pt>
    <dgm:pt modelId="{78AE663C-33A3-4DF9-A013-060DA2720375}" type="parTrans" cxnId="{8EF9191D-82A1-4720-98C1-6ACB3284578F}">
      <dgm:prSet/>
      <dgm:spPr/>
      <dgm:t>
        <a:bodyPr/>
        <a:lstStyle/>
        <a:p>
          <a:pPr algn="ctr"/>
          <a:endParaRPr lang="ru-RU" sz="1400" b="1"/>
        </a:p>
      </dgm:t>
    </dgm:pt>
    <dgm:pt modelId="{009E2092-5448-41B9-A24C-B7722C83DA8F}" type="sibTrans" cxnId="{8EF9191D-82A1-4720-98C1-6ACB3284578F}">
      <dgm:prSet/>
      <dgm:spPr/>
      <dgm:t>
        <a:bodyPr/>
        <a:lstStyle/>
        <a:p>
          <a:pPr algn="ctr"/>
          <a:endParaRPr lang="ru-RU" sz="1400" b="1"/>
        </a:p>
      </dgm:t>
    </dgm:pt>
    <dgm:pt modelId="{4E50ACF4-8179-4D70-B622-C9EE669B241D}">
      <dgm:prSet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75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b="1" dirty="0" smtClean="0"/>
        </a:p>
        <a:p>
          <a:pPr marL="0" marR="0" indent="0" algn="ctr" defTabSz="914400" eaLnBrk="1" fontAlgn="auto" latinLnBrk="0" hangingPunct="1">
            <a:lnSpc>
              <a:spcPct val="75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800" b="1" dirty="0" smtClean="0"/>
        </a:p>
        <a:p>
          <a:pPr marL="0" marR="0" indent="0" algn="ctr" defTabSz="914400" eaLnBrk="1" fontAlgn="auto" latinLnBrk="0" hangingPunct="1">
            <a:lnSpc>
              <a:spcPct val="75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/>
            <a:t>Развитие фонетико-фонематической системы языка и навыков языкового анализа  (развитие просодической стороны речи, коррекция произносительной стороны речи;  работа над слоговой структурой и  </a:t>
          </a:r>
          <a:r>
            <a:rPr lang="ru-RU" sz="1400" b="1" dirty="0" err="1" smtClean="0"/>
            <a:t>звуконаполняемостью</a:t>
          </a:r>
          <a:r>
            <a:rPr lang="ru-RU" sz="1400" b="1" dirty="0" smtClean="0"/>
            <a:t>  слов; совершенствование фонематического восприятия,  развитие навыков звукового и слогового  анализа и синтеза).</a:t>
          </a:r>
        </a:p>
        <a:p>
          <a:pPr algn="ctr"/>
          <a:endParaRPr lang="ru-RU" sz="1400" b="1" dirty="0"/>
        </a:p>
      </dgm:t>
    </dgm:pt>
    <dgm:pt modelId="{9BB4EAEF-B4DB-4410-B445-CAFCB60279B5}" type="parTrans" cxnId="{4FEE1B0A-F902-416D-BF13-A1BBEE3C559D}">
      <dgm:prSet/>
      <dgm:spPr/>
      <dgm:t>
        <a:bodyPr/>
        <a:lstStyle/>
        <a:p>
          <a:pPr algn="ctr"/>
          <a:endParaRPr lang="ru-RU" sz="1400" b="1"/>
        </a:p>
      </dgm:t>
    </dgm:pt>
    <dgm:pt modelId="{A2BA6CDB-A36A-4C4F-AB69-FFD7142F7AAF}" type="sibTrans" cxnId="{4FEE1B0A-F902-416D-BF13-A1BBEE3C559D}">
      <dgm:prSet/>
      <dgm:spPr/>
      <dgm:t>
        <a:bodyPr/>
        <a:lstStyle/>
        <a:p>
          <a:pPr algn="ctr"/>
          <a:endParaRPr lang="ru-RU" sz="1400" b="1"/>
        </a:p>
      </dgm:t>
    </dgm:pt>
    <dgm:pt modelId="{7ED34083-24EB-49C4-BF09-BCE55E06A148}">
      <dgm:prSet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dirty="0" smtClean="0"/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/>
            <a:t>Развитие связной речи.</a:t>
          </a:r>
        </a:p>
        <a:p>
          <a:pPr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dirty="0"/>
        </a:p>
      </dgm:t>
    </dgm:pt>
    <dgm:pt modelId="{1A677A04-ACA1-49E9-BAD8-E8C83D1E1887}" type="parTrans" cxnId="{9A44BB93-4701-4CDF-ACA6-23C66EDF069E}">
      <dgm:prSet/>
      <dgm:spPr/>
      <dgm:t>
        <a:bodyPr/>
        <a:lstStyle/>
        <a:p>
          <a:pPr algn="ctr"/>
          <a:endParaRPr lang="ru-RU" sz="1400" b="1"/>
        </a:p>
      </dgm:t>
    </dgm:pt>
    <dgm:pt modelId="{02C3B400-B06F-457C-8ACE-5F1F458E64C0}" type="sibTrans" cxnId="{9A44BB93-4701-4CDF-ACA6-23C66EDF069E}">
      <dgm:prSet/>
      <dgm:spPr/>
      <dgm:t>
        <a:bodyPr/>
        <a:lstStyle/>
        <a:p>
          <a:pPr algn="ctr"/>
          <a:endParaRPr lang="ru-RU" sz="1400" b="1"/>
        </a:p>
      </dgm:t>
    </dgm:pt>
    <dgm:pt modelId="{D6079FA6-67AF-4B4D-AB22-F483F582F401}">
      <dgm:prSet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dirty="0" smtClean="0"/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/>
            <a:t>Формирование коммуникативных навыков.</a:t>
          </a:r>
        </a:p>
        <a:p>
          <a:pPr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dirty="0"/>
        </a:p>
      </dgm:t>
    </dgm:pt>
    <dgm:pt modelId="{A5E04A68-5FD7-441A-98EA-012D2EEEF9BC}" type="parTrans" cxnId="{55516399-9CB2-49F0-8D53-D747287A99E6}">
      <dgm:prSet/>
      <dgm:spPr/>
      <dgm:t>
        <a:bodyPr/>
        <a:lstStyle/>
        <a:p>
          <a:pPr algn="ctr"/>
          <a:endParaRPr lang="ru-RU" sz="1400" b="1"/>
        </a:p>
      </dgm:t>
    </dgm:pt>
    <dgm:pt modelId="{EC993816-990A-441D-884B-0C81FDF99EA0}" type="sibTrans" cxnId="{55516399-9CB2-49F0-8D53-D747287A99E6}">
      <dgm:prSet/>
      <dgm:spPr/>
      <dgm:t>
        <a:bodyPr/>
        <a:lstStyle/>
        <a:p>
          <a:pPr algn="ctr"/>
          <a:endParaRPr lang="ru-RU" sz="1400" b="1"/>
        </a:p>
      </dgm:t>
    </dgm:pt>
    <dgm:pt modelId="{CB83FA50-E4BF-4BC1-8BF2-54D2D4C87665}">
      <dgm:prSet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dirty="0" smtClean="0"/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/>
            <a:t>Развитие высших психических функций</a:t>
          </a:r>
        </a:p>
        <a:p>
          <a:pPr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dirty="0"/>
        </a:p>
      </dgm:t>
    </dgm:pt>
    <dgm:pt modelId="{F54AA2C8-FC5A-4026-8E11-5DAD183B55E9}" type="parTrans" cxnId="{C0522B30-18A0-486A-8DB3-47890DFB0EFD}">
      <dgm:prSet/>
      <dgm:spPr/>
      <dgm:t>
        <a:bodyPr/>
        <a:lstStyle/>
        <a:p>
          <a:pPr algn="ctr"/>
          <a:endParaRPr lang="ru-RU" sz="1400" b="1"/>
        </a:p>
      </dgm:t>
    </dgm:pt>
    <dgm:pt modelId="{36FBD068-99C9-494B-B475-661D50E95CCF}" type="sibTrans" cxnId="{C0522B30-18A0-486A-8DB3-47890DFB0EFD}">
      <dgm:prSet/>
      <dgm:spPr/>
      <dgm:t>
        <a:bodyPr/>
        <a:lstStyle/>
        <a:p>
          <a:pPr algn="ctr"/>
          <a:endParaRPr lang="ru-RU" sz="1400" b="1"/>
        </a:p>
      </dgm:t>
    </dgm:pt>
    <dgm:pt modelId="{2E16B9CD-B210-495C-B7E7-FD237C68EDA9}">
      <dgm:prSet custT="1"/>
      <dgm:spPr/>
      <dgm:t>
        <a:bodyPr/>
        <a:lstStyle/>
        <a:p>
          <a:pPr algn="ctr"/>
          <a:r>
            <a:rPr lang="ru-RU" sz="1800" b="1" dirty="0"/>
            <a:t>Формирование основ безопасности в быту, социуме, природе.</a:t>
          </a:r>
        </a:p>
      </dgm:t>
    </dgm:pt>
    <dgm:pt modelId="{ACA55D31-5684-4C9D-B123-3AF05287341B}" type="parTrans" cxnId="{4F59D641-3D0A-4F40-B349-423F5C13702B}">
      <dgm:prSet/>
      <dgm:spPr/>
      <dgm:t>
        <a:bodyPr/>
        <a:lstStyle/>
        <a:p>
          <a:pPr algn="ctr"/>
          <a:endParaRPr lang="ru-RU"/>
        </a:p>
      </dgm:t>
    </dgm:pt>
    <dgm:pt modelId="{67346029-BC9F-438C-9E78-7B4AB0E953FD}" type="sibTrans" cxnId="{4F59D641-3D0A-4F40-B349-423F5C13702B}">
      <dgm:prSet/>
      <dgm:spPr/>
      <dgm:t>
        <a:bodyPr/>
        <a:lstStyle/>
        <a:p>
          <a:pPr algn="ctr"/>
          <a:endParaRPr lang="ru-RU"/>
        </a:p>
      </dgm:t>
    </dgm:pt>
    <dgm:pt modelId="{78B19EE1-79E9-499F-BA4E-E9486E8D97EE}">
      <dgm:prSet custT="1"/>
      <dgm:spPr/>
      <dgm:t>
        <a:bodyPr/>
        <a:lstStyle/>
        <a:p>
          <a:pPr algn="ctr"/>
          <a:r>
            <a:rPr lang="ru-RU" sz="1800" b="1" dirty="0"/>
            <a:t>Овладение элементарными нормами и правилами здорового образа жизни. </a:t>
          </a:r>
        </a:p>
      </dgm:t>
    </dgm:pt>
    <dgm:pt modelId="{5EF5462D-5E9F-4209-95E4-9FA0E2988AE0}" type="parTrans" cxnId="{56393A0A-5B81-4766-9747-64BAE2051450}">
      <dgm:prSet/>
      <dgm:spPr/>
      <dgm:t>
        <a:bodyPr/>
        <a:lstStyle/>
        <a:p>
          <a:pPr algn="ctr"/>
          <a:endParaRPr lang="ru-RU"/>
        </a:p>
      </dgm:t>
    </dgm:pt>
    <dgm:pt modelId="{6534B41E-219C-408E-89CA-0D51D8DB69EF}" type="sibTrans" cxnId="{56393A0A-5B81-4766-9747-64BAE2051450}">
      <dgm:prSet/>
      <dgm:spPr/>
      <dgm:t>
        <a:bodyPr/>
        <a:lstStyle/>
        <a:p>
          <a:pPr algn="ctr"/>
          <a:endParaRPr lang="ru-RU"/>
        </a:p>
      </dgm:t>
    </dgm:pt>
    <dgm:pt modelId="{EA9C7DDD-FD52-404A-8BD4-5F96149320CF}" type="pres">
      <dgm:prSet presAssocID="{8A080A27-0F4D-40B1-ADBB-A2DEAC68244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9788D5-6950-44B5-BA18-095E80270E41}" type="pres">
      <dgm:prSet presAssocID="{95277B57-6A1F-4D14-9BB3-835C26244D90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56A3A2-DB67-4580-9FFA-5A00CF09B74C}" type="pres">
      <dgm:prSet presAssocID="{997565BC-40CF-4296-BC24-6D6D10A72C7E}" presName="spacer" presStyleCnt="0"/>
      <dgm:spPr/>
    </dgm:pt>
    <dgm:pt modelId="{ED52F585-F258-442F-9458-EE5BA664B9F0}" type="pres">
      <dgm:prSet presAssocID="{FBCA776A-94E6-4D8A-927A-58CF2E926157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812AFC-D5CC-4EA5-A3FB-5EE44380B29E}" type="pres">
      <dgm:prSet presAssocID="{009E2092-5448-41B9-A24C-B7722C83DA8F}" presName="spacer" presStyleCnt="0"/>
      <dgm:spPr/>
    </dgm:pt>
    <dgm:pt modelId="{4F55D042-3583-4176-9876-C0C3AC15ABFB}" type="pres">
      <dgm:prSet presAssocID="{4E50ACF4-8179-4D70-B622-C9EE669B241D}" presName="parentText" presStyleLbl="node1" presStyleIdx="2" presStyleCnt="8" custScaleY="1046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F3BF04-30F9-4FBF-B703-9FC8A4D155A3}" type="pres">
      <dgm:prSet presAssocID="{A2BA6CDB-A36A-4C4F-AB69-FFD7142F7AAF}" presName="spacer" presStyleCnt="0"/>
      <dgm:spPr/>
    </dgm:pt>
    <dgm:pt modelId="{193CEECF-AC2D-4EB0-87E7-335AE52A5956}" type="pres">
      <dgm:prSet presAssocID="{7ED34083-24EB-49C4-BF09-BCE55E06A148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1C5F49-D163-49DB-89AA-3FEB90A08300}" type="pres">
      <dgm:prSet presAssocID="{02C3B400-B06F-457C-8ACE-5F1F458E64C0}" presName="spacer" presStyleCnt="0"/>
      <dgm:spPr/>
    </dgm:pt>
    <dgm:pt modelId="{E0EB622A-5097-412B-8FB7-DB86775FEF37}" type="pres">
      <dgm:prSet presAssocID="{D6079FA6-67AF-4B4D-AB22-F483F582F401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B517DC-37F3-4D5B-9504-C46662D12335}" type="pres">
      <dgm:prSet presAssocID="{EC993816-990A-441D-884B-0C81FDF99EA0}" presName="spacer" presStyleCnt="0"/>
      <dgm:spPr/>
    </dgm:pt>
    <dgm:pt modelId="{82DB08FA-D90B-4B20-AE4B-A082285D61B8}" type="pres">
      <dgm:prSet presAssocID="{CB83FA50-E4BF-4BC1-8BF2-54D2D4C87665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B73752-39AC-40EF-B94F-832154D94836}" type="pres">
      <dgm:prSet presAssocID="{36FBD068-99C9-494B-B475-661D50E95CCF}" presName="spacer" presStyleCnt="0"/>
      <dgm:spPr/>
    </dgm:pt>
    <dgm:pt modelId="{D4B865B0-DCE0-4095-9E9A-F27BB0839F3B}" type="pres">
      <dgm:prSet presAssocID="{2E16B9CD-B210-495C-B7E7-FD237C68EDA9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C65D8C-5F5D-4CDE-A3FC-633BE95CE6FB}" type="pres">
      <dgm:prSet presAssocID="{67346029-BC9F-438C-9E78-7B4AB0E953FD}" presName="spacer" presStyleCnt="0"/>
      <dgm:spPr/>
    </dgm:pt>
    <dgm:pt modelId="{9F5D37AD-90C7-42CB-8E58-B734D6E49026}" type="pres">
      <dgm:prSet presAssocID="{78B19EE1-79E9-499F-BA4E-E9486E8D97EE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522B30-18A0-486A-8DB3-47890DFB0EFD}" srcId="{8A080A27-0F4D-40B1-ADBB-A2DEAC68244D}" destId="{CB83FA50-E4BF-4BC1-8BF2-54D2D4C87665}" srcOrd="5" destOrd="0" parTransId="{F54AA2C8-FC5A-4026-8E11-5DAD183B55E9}" sibTransId="{36FBD068-99C9-494B-B475-661D50E95CCF}"/>
    <dgm:cxn modelId="{4F59D641-3D0A-4F40-B349-423F5C13702B}" srcId="{8A080A27-0F4D-40B1-ADBB-A2DEAC68244D}" destId="{2E16B9CD-B210-495C-B7E7-FD237C68EDA9}" srcOrd="6" destOrd="0" parTransId="{ACA55D31-5684-4C9D-B123-3AF05287341B}" sibTransId="{67346029-BC9F-438C-9E78-7B4AB0E953FD}"/>
    <dgm:cxn modelId="{E4C6CB6F-7945-4C2A-A180-EF5AF89A1DB7}" type="presOf" srcId="{CB83FA50-E4BF-4BC1-8BF2-54D2D4C87665}" destId="{82DB08FA-D90B-4B20-AE4B-A082285D61B8}" srcOrd="0" destOrd="0" presId="urn:microsoft.com/office/officeart/2005/8/layout/vList2"/>
    <dgm:cxn modelId="{8EF9191D-82A1-4720-98C1-6ACB3284578F}" srcId="{8A080A27-0F4D-40B1-ADBB-A2DEAC68244D}" destId="{FBCA776A-94E6-4D8A-927A-58CF2E926157}" srcOrd="1" destOrd="0" parTransId="{78AE663C-33A3-4DF9-A013-060DA2720375}" sibTransId="{009E2092-5448-41B9-A24C-B7722C83DA8F}"/>
    <dgm:cxn modelId="{9A44BB93-4701-4CDF-ACA6-23C66EDF069E}" srcId="{8A080A27-0F4D-40B1-ADBB-A2DEAC68244D}" destId="{7ED34083-24EB-49C4-BF09-BCE55E06A148}" srcOrd="3" destOrd="0" parTransId="{1A677A04-ACA1-49E9-BAD8-E8C83D1E1887}" sibTransId="{02C3B400-B06F-457C-8ACE-5F1F458E64C0}"/>
    <dgm:cxn modelId="{4FEE1B0A-F902-416D-BF13-A1BBEE3C559D}" srcId="{8A080A27-0F4D-40B1-ADBB-A2DEAC68244D}" destId="{4E50ACF4-8179-4D70-B622-C9EE669B241D}" srcOrd="2" destOrd="0" parTransId="{9BB4EAEF-B4DB-4410-B445-CAFCB60279B5}" sibTransId="{A2BA6CDB-A36A-4C4F-AB69-FFD7142F7AAF}"/>
    <dgm:cxn modelId="{485654F7-B7EF-41C9-B01F-EE405088166E}" type="presOf" srcId="{4E50ACF4-8179-4D70-B622-C9EE669B241D}" destId="{4F55D042-3583-4176-9876-C0C3AC15ABFB}" srcOrd="0" destOrd="0" presId="urn:microsoft.com/office/officeart/2005/8/layout/vList2"/>
    <dgm:cxn modelId="{A33BC799-1670-4FCD-94E3-9F63794BD0E2}" type="presOf" srcId="{2E16B9CD-B210-495C-B7E7-FD237C68EDA9}" destId="{D4B865B0-DCE0-4095-9E9A-F27BB0839F3B}" srcOrd="0" destOrd="0" presId="urn:microsoft.com/office/officeart/2005/8/layout/vList2"/>
    <dgm:cxn modelId="{139E9A15-CE2D-4FDF-A7A9-3CE5C7E204CD}" type="presOf" srcId="{7ED34083-24EB-49C4-BF09-BCE55E06A148}" destId="{193CEECF-AC2D-4EB0-87E7-335AE52A5956}" srcOrd="0" destOrd="0" presId="urn:microsoft.com/office/officeart/2005/8/layout/vList2"/>
    <dgm:cxn modelId="{10977983-F3CB-4208-9D18-D070C33827FB}" type="presOf" srcId="{95277B57-6A1F-4D14-9BB3-835C26244D90}" destId="{999788D5-6950-44B5-BA18-095E80270E41}" srcOrd="0" destOrd="0" presId="urn:microsoft.com/office/officeart/2005/8/layout/vList2"/>
    <dgm:cxn modelId="{9A8F9C5D-3FA5-406D-AFAF-3946171ACDC7}" type="presOf" srcId="{78B19EE1-79E9-499F-BA4E-E9486E8D97EE}" destId="{9F5D37AD-90C7-42CB-8E58-B734D6E49026}" srcOrd="0" destOrd="0" presId="urn:microsoft.com/office/officeart/2005/8/layout/vList2"/>
    <dgm:cxn modelId="{3997FAFB-C105-44BF-9771-899A8EF51A65}" type="presOf" srcId="{D6079FA6-67AF-4B4D-AB22-F483F582F401}" destId="{E0EB622A-5097-412B-8FB7-DB86775FEF37}" srcOrd="0" destOrd="0" presId="urn:microsoft.com/office/officeart/2005/8/layout/vList2"/>
    <dgm:cxn modelId="{B8AAE0C2-785C-4D96-BBF0-84F23A6158CD}" type="presOf" srcId="{8A080A27-0F4D-40B1-ADBB-A2DEAC68244D}" destId="{EA9C7DDD-FD52-404A-8BD4-5F96149320CF}" srcOrd="0" destOrd="0" presId="urn:microsoft.com/office/officeart/2005/8/layout/vList2"/>
    <dgm:cxn modelId="{55516399-9CB2-49F0-8D53-D747287A99E6}" srcId="{8A080A27-0F4D-40B1-ADBB-A2DEAC68244D}" destId="{D6079FA6-67AF-4B4D-AB22-F483F582F401}" srcOrd="4" destOrd="0" parTransId="{A5E04A68-5FD7-441A-98EA-012D2EEEF9BC}" sibTransId="{EC993816-990A-441D-884B-0C81FDF99EA0}"/>
    <dgm:cxn modelId="{3A36AD1B-1E0A-4C6E-BD72-1019D9DBC604}" type="presOf" srcId="{FBCA776A-94E6-4D8A-927A-58CF2E926157}" destId="{ED52F585-F258-442F-9458-EE5BA664B9F0}" srcOrd="0" destOrd="0" presId="urn:microsoft.com/office/officeart/2005/8/layout/vList2"/>
    <dgm:cxn modelId="{56393A0A-5B81-4766-9747-64BAE2051450}" srcId="{8A080A27-0F4D-40B1-ADBB-A2DEAC68244D}" destId="{78B19EE1-79E9-499F-BA4E-E9486E8D97EE}" srcOrd="7" destOrd="0" parTransId="{5EF5462D-5E9F-4209-95E4-9FA0E2988AE0}" sibTransId="{6534B41E-219C-408E-89CA-0D51D8DB69EF}"/>
    <dgm:cxn modelId="{0202AD86-886E-4CB1-8377-751AB4E10A3E}" srcId="{8A080A27-0F4D-40B1-ADBB-A2DEAC68244D}" destId="{95277B57-6A1F-4D14-9BB3-835C26244D90}" srcOrd="0" destOrd="0" parTransId="{F2CF711C-834A-4798-A30F-7700A9D6F074}" sibTransId="{997565BC-40CF-4296-BC24-6D6D10A72C7E}"/>
    <dgm:cxn modelId="{AFC3D3F9-E98D-4714-A742-30BB206F8B1E}" type="presParOf" srcId="{EA9C7DDD-FD52-404A-8BD4-5F96149320CF}" destId="{999788D5-6950-44B5-BA18-095E80270E41}" srcOrd="0" destOrd="0" presId="urn:microsoft.com/office/officeart/2005/8/layout/vList2"/>
    <dgm:cxn modelId="{40AC2372-45D8-4057-AA4C-53AA92C2F716}" type="presParOf" srcId="{EA9C7DDD-FD52-404A-8BD4-5F96149320CF}" destId="{8456A3A2-DB67-4580-9FFA-5A00CF09B74C}" srcOrd="1" destOrd="0" presId="urn:microsoft.com/office/officeart/2005/8/layout/vList2"/>
    <dgm:cxn modelId="{EAA6368A-33EF-442E-B109-8B403D7EB62C}" type="presParOf" srcId="{EA9C7DDD-FD52-404A-8BD4-5F96149320CF}" destId="{ED52F585-F258-442F-9458-EE5BA664B9F0}" srcOrd="2" destOrd="0" presId="urn:microsoft.com/office/officeart/2005/8/layout/vList2"/>
    <dgm:cxn modelId="{3E8F4F51-B1B2-4686-8764-E1A34E4ABD27}" type="presParOf" srcId="{EA9C7DDD-FD52-404A-8BD4-5F96149320CF}" destId="{B5812AFC-D5CC-4EA5-A3FB-5EE44380B29E}" srcOrd="3" destOrd="0" presId="urn:microsoft.com/office/officeart/2005/8/layout/vList2"/>
    <dgm:cxn modelId="{2F6A6307-40CB-4575-B5A0-5A344E87E411}" type="presParOf" srcId="{EA9C7DDD-FD52-404A-8BD4-5F96149320CF}" destId="{4F55D042-3583-4176-9876-C0C3AC15ABFB}" srcOrd="4" destOrd="0" presId="urn:microsoft.com/office/officeart/2005/8/layout/vList2"/>
    <dgm:cxn modelId="{2CD603A8-33D5-4DE4-BD98-B9BA3673013D}" type="presParOf" srcId="{EA9C7DDD-FD52-404A-8BD4-5F96149320CF}" destId="{CFF3BF04-30F9-4FBF-B703-9FC8A4D155A3}" srcOrd="5" destOrd="0" presId="urn:microsoft.com/office/officeart/2005/8/layout/vList2"/>
    <dgm:cxn modelId="{0602F174-A7C1-4D1A-8CD8-FF68A7A4D661}" type="presParOf" srcId="{EA9C7DDD-FD52-404A-8BD4-5F96149320CF}" destId="{193CEECF-AC2D-4EB0-87E7-335AE52A5956}" srcOrd="6" destOrd="0" presId="urn:microsoft.com/office/officeart/2005/8/layout/vList2"/>
    <dgm:cxn modelId="{58309589-E856-4A7B-8108-A2387B565BF1}" type="presParOf" srcId="{EA9C7DDD-FD52-404A-8BD4-5F96149320CF}" destId="{4B1C5F49-D163-49DB-89AA-3FEB90A08300}" srcOrd="7" destOrd="0" presId="urn:microsoft.com/office/officeart/2005/8/layout/vList2"/>
    <dgm:cxn modelId="{26187744-AD2F-49CC-AB48-7804611854DC}" type="presParOf" srcId="{EA9C7DDD-FD52-404A-8BD4-5F96149320CF}" destId="{E0EB622A-5097-412B-8FB7-DB86775FEF37}" srcOrd="8" destOrd="0" presId="urn:microsoft.com/office/officeart/2005/8/layout/vList2"/>
    <dgm:cxn modelId="{666BD616-CDED-4C01-8822-E60A9B877816}" type="presParOf" srcId="{EA9C7DDD-FD52-404A-8BD4-5F96149320CF}" destId="{4FB517DC-37F3-4D5B-9504-C46662D12335}" srcOrd="9" destOrd="0" presId="urn:microsoft.com/office/officeart/2005/8/layout/vList2"/>
    <dgm:cxn modelId="{A6A005FA-19A1-4E5F-8B73-837C654BDEF1}" type="presParOf" srcId="{EA9C7DDD-FD52-404A-8BD4-5F96149320CF}" destId="{82DB08FA-D90B-4B20-AE4B-A082285D61B8}" srcOrd="10" destOrd="0" presId="urn:microsoft.com/office/officeart/2005/8/layout/vList2"/>
    <dgm:cxn modelId="{8388CDFB-5455-4A63-BB2D-ECFE9B1E185A}" type="presParOf" srcId="{EA9C7DDD-FD52-404A-8BD4-5F96149320CF}" destId="{C4B73752-39AC-40EF-B94F-832154D94836}" srcOrd="11" destOrd="0" presId="urn:microsoft.com/office/officeart/2005/8/layout/vList2"/>
    <dgm:cxn modelId="{A709F4A8-ABAD-4DD0-B8FC-B494FDFBAEA3}" type="presParOf" srcId="{EA9C7DDD-FD52-404A-8BD4-5F96149320CF}" destId="{D4B865B0-DCE0-4095-9E9A-F27BB0839F3B}" srcOrd="12" destOrd="0" presId="urn:microsoft.com/office/officeart/2005/8/layout/vList2"/>
    <dgm:cxn modelId="{728B9F3B-8F60-4AE1-81D3-C38016674DF8}" type="presParOf" srcId="{EA9C7DDD-FD52-404A-8BD4-5F96149320CF}" destId="{E5C65D8C-5F5D-4CDE-A3FC-633BE95CE6FB}" srcOrd="13" destOrd="0" presId="urn:microsoft.com/office/officeart/2005/8/layout/vList2"/>
    <dgm:cxn modelId="{0DA4F3E4-4F03-4718-A089-91AA13E1F515}" type="presParOf" srcId="{EA9C7DDD-FD52-404A-8BD4-5F96149320CF}" destId="{9F5D37AD-90C7-42CB-8E58-B734D6E49026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F183FBE-EDCC-4A95-A178-11DADF3219F3}" type="doc">
      <dgm:prSet loTypeId="urn:microsoft.com/office/officeart/2005/8/layout/hProcess9" loCatId="process" qsTypeId="urn:microsoft.com/office/officeart/2005/8/quickstyle/simple2" qsCatId="simple" csTypeId="urn:microsoft.com/office/officeart/2005/8/colors/accent2_5" csCatId="accent2" phldr="1"/>
      <dgm:spPr/>
    </dgm:pt>
    <dgm:pt modelId="{69CA33C3-059C-4472-9D6A-C0E7C63DA71C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400" b="1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/>
            <a:t>Коррекционно-развивающие  занятия </a:t>
          </a:r>
        </a:p>
        <a:p>
          <a:pPr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2400" b="1" dirty="0"/>
        </a:p>
      </dgm:t>
    </dgm:pt>
    <dgm:pt modelId="{76C4BF0E-07C6-4D2D-BBAA-BF13827AB754}" type="parTrans" cxnId="{05F030C8-CEC0-450D-967F-8F8705B5D5CC}">
      <dgm:prSet/>
      <dgm:spPr/>
      <dgm:t>
        <a:bodyPr/>
        <a:lstStyle/>
        <a:p>
          <a:pPr>
            <a:lnSpc>
              <a:spcPct val="100000"/>
            </a:lnSpc>
          </a:pPr>
          <a:endParaRPr lang="ru-RU" sz="1800" b="1"/>
        </a:p>
      </dgm:t>
    </dgm:pt>
    <dgm:pt modelId="{82E4E3F8-FDD9-498A-821D-342D902A0E30}" type="sibTrans" cxnId="{05F030C8-CEC0-450D-967F-8F8705B5D5CC}">
      <dgm:prSet/>
      <dgm:spPr/>
      <dgm:t>
        <a:bodyPr/>
        <a:lstStyle/>
        <a:p>
          <a:pPr>
            <a:lnSpc>
              <a:spcPct val="100000"/>
            </a:lnSpc>
          </a:pPr>
          <a:endParaRPr lang="ru-RU" sz="1800" b="1"/>
        </a:p>
      </dgm:t>
    </dgm:pt>
    <dgm:pt modelId="{8A2C7DDC-9D95-4853-A362-4CDC343004A0}">
      <dgm:prSet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800" b="1" dirty="0" smtClean="0"/>
            <a:t>- групповые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800" b="1" dirty="0" smtClean="0"/>
            <a:t>- подгрупповые,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800" b="1" dirty="0" smtClean="0"/>
            <a:t>- индивидуальные,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800" b="1" dirty="0" smtClean="0"/>
            <a:t>- занятия в 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800" b="1" dirty="0" smtClean="0"/>
            <a:t>  </a:t>
          </a:r>
          <a:r>
            <a:rPr lang="ru-RU" sz="1800" b="1" dirty="0" err="1" smtClean="0"/>
            <a:t>минигруппах</a:t>
          </a:r>
          <a:r>
            <a:rPr lang="ru-RU" sz="1800" b="1" dirty="0" smtClean="0"/>
            <a:t> </a:t>
          </a:r>
          <a:endParaRPr lang="ru-RU" sz="1800" b="1" dirty="0"/>
        </a:p>
      </dgm:t>
    </dgm:pt>
    <dgm:pt modelId="{2ECBA172-3DD0-4051-BB4C-E309A1BBD7D0}" type="parTrans" cxnId="{E9C61543-A776-4E15-A440-E4C7846FF4DC}">
      <dgm:prSet/>
      <dgm:spPr/>
      <dgm:t>
        <a:bodyPr/>
        <a:lstStyle/>
        <a:p>
          <a:pPr>
            <a:lnSpc>
              <a:spcPct val="100000"/>
            </a:lnSpc>
          </a:pPr>
          <a:endParaRPr lang="ru-RU" sz="1800" b="1"/>
        </a:p>
      </dgm:t>
    </dgm:pt>
    <dgm:pt modelId="{DFD9BB1E-E5F9-47FF-A2D3-3ADDFA43A70A}" type="sibTrans" cxnId="{E9C61543-A776-4E15-A440-E4C7846FF4DC}">
      <dgm:prSet/>
      <dgm:spPr/>
      <dgm:t>
        <a:bodyPr/>
        <a:lstStyle/>
        <a:p>
          <a:pPr>
            <a:lnSpc>
              <a:spcPct val="100000"/>
            </a:lnSpc>
          </a:pPr>
          <a:endParaRPr lang="ru-RU" sz="1800" b="1"/>
        </a:p>
      </dgm:t>
    </dgm:pt>
    <dgm:pt modelId="{C72122BE-81EF-4A35-9345-39690F62B93F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7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dirty="0" smtClean="0"/>
        </a:p>
        <a:p>
          <a:pPr marL="0" marR="0" indent="0" defTabSz="914400" eaLnBrk="1" fontAlgn="auto" latinLnBrk="0" hangingPunct="1">
            <a:lnSpc>
              <a:spcPct val="65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/>
            <a:t>носят игровой характер, </a:t>
          </a:r>
        </a:p>
        <a:p>
          <a:pPr marL="0" marR="0" indent="0" defTabSz="914400" eaLnBrk="1" fontAlgn="auto" latinLnBrk="0" hangingPunct="1">
            <a:lnSpc>
              <a:spcPct val="65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/>
            <a:t>насыщены разнообразными играми и развивающими игровыми упражнениями </a:t>
          </a:r>
        </a:p>
        <a:p>
          <a:pPr defTabSz="7112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endParaRPr lang="ru-RU" sz="1800" b="1" dirty="0"/>
        </a:p>
      </dgm:t>
    </dgm:pt>
    <dgm:pt modelId="{5087629C-5A5D-465C-9D31-3C5159127A4D}" type="parTrans" cxnId="{7DA4119C-5FBC-46C3-8C43-4C4CC5E71177}">
      <dgm:prSet/>
      <dgm:spPr/>
      <dgm:t>
        <a:bodyPr/>
        <a:lstStyle/>
        <a:p>
          <a:pPr>
            <a:lnSpc>
              <a:spcPct val="100000"/>
            </a:lnSpc>
          </a:pPr>
          <a:endParaRPr lang="ru-RU" sz="1800" b="1"/>
        </a:p>
      </dgm:t>
    </dgm:pt>
    <dgm:pt modelId="{68D5DCD5-70A5-45F6-99D7-520F3A18BEC5}" type="sibTrans" cxnId="{7DA4119C-5FBC-46C3-8C43-4C4CC5E71177}">
      <dgm:prSet/>
      <dgm:spPr/>
      <dgm:t>
        <a:bodyPr/>
        <a:lstStyle/>
        <a:p>
          <a:pPr>
            <a:lnSpc>
              <a:spcPct val="100000"/>
            </a:lnSpc>
          </a:pPr>
          <a:endParaRPr lang="ru-RU" sz="1800" b="1"/>
        </a:p>
      </dgm:t>
    </dgm:pt>
    <dgm:pt modelId="{FC64DD33-73B3-4DF1-AB67-478B49BD09E4}" type="pres">
      <dgm:prSet presAssocID="{1F183FBE-EDCC-4A95-A178-11DADF3219F3}" presName="CompostProcess" presStyleCnt="0">
        <dgm:presLayoutVars>
          <dgm:dir/>
          <dgm:resizeHandles val="exact"/>
        </dgm:presLayoutVars>
      </dgm:prSet>
      <dgm:spPr/>
    </dgm:pt>
    <dgm:pt modelId="{63DFCFE0-76B1-4024-8553-9A48D0EB2F30}" type="pres">
      <dgm:prSet presAssocID="{1F183FBE-EDCC-4A95-A178-11DADF3219F3}" presName="arrow" presStyleLbl="bgShp" presStyleIdx="0" presStyleCnt="1"/>
      <dgm:spPr/>
    </dgm:pt>
    <dgm:pt modelId="{066ACBA3-3C6C-450B-A7E6-0A0C13557DBA}" type="pres">
      <dgm:prSet presAssocID="{1F183FBE-EDCC-4A95-A178-11DADF3219F3}" presName="linearProcess" presStyleCnt="0"/>
      <dgm:spPr/>
    </dgm:pt>
    <dgm:pt modelId="{3A64E818-4BD1-47CC-A52B-D053C99C96F1}" type="pres">
      <dgm:prSet presAssocID="{69CA33C3-059C-4472-9D6A-C0E7C63DA71C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AD7116-F3FE-44CD-84C4-C528410F4419}" type="pres">
      <dgm:prSet presAssocID="{82E4E3F8-FDD9-498A-821D-342D902A0E30}" presName="sibTrans" presStyleCnt="0"/>
      <dgm:spPr/>
    </dgm:pt>
    <dgm:pt modelId="{F0B19415-3313-43C2-9FE2-DD2D222026B8}" type="pres">
      <dgm:prSet presAssocID="{8A2C7DDC-9D95-4853-A362-4CDC343004A0}" presName="textNode" presStyleLbl="node1" presStyleIdx="1" presStyleCnt="3" custScaleX="1045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FCF230-0F29-43A2-A5AE-05355CD40BBF}" type="pres">
      <dgm:prSet presAssocID="{DFD9BB1E-E5F9-47FF-A2D3-3ADDFA43A70A}" presName="sibTrans" presStyleCnt="0"/>
      <dgm:spPr/>
    </dgm:pt>
    <dgm:pt modelId="{2725013C-C1B8-4B7B-B13F-D6FD8B265605}" type="pres">
      <dgm:prSet presAssocID="{C72122BE-81EF-4A35-9345-39690F62B93F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F2B716-7811-4D36-A675-84E70B3FB02D}" type="presOf" srcId="{8A2C7DDC-9D95-4853-A362-4CDC343004A0}" destId="{F0B19415-3313-43C2-9FE2-DD2D222026B8}" srcOrd="0" destOrd="0" presId="urn:microsoft.com/office/officeart/2005/8/layout/hProcess9"/>
    <dgm:cxn modelId="{7DA4119C-5FBC-46C3-8C43-4C4CC5E71177}" srcId="{1F183FBE-EDCC-4A95-A178-11DADF3219F3}" destId="{C72122BE-81EF-4A35-9345-39690F62B93F}" srcOrd="2" destOrd="0" parTransId="{5087629C-5A5D-465C-9D31-3C5159127A4D}" sibTransId="{68D5DCD5-70A5-45F6-99D7-520F3A18BEC5}"/>
    <dgm:cxn modelId="{E9C61543-A776-4E15-A440-E4C7846FF4DC}" srcId="{1F183FBE-EDCC-4A95-A178-11DADF3219F3}" destId="{8A2C7DDC-9D95-4853-A362-4CDC343004A0}" srcOrd="1" destOrd="0" parTransId="{2ECBA172-3DD0-4051-BB4C-E309A1BBD7D0}" sibTransId="{DFD9BB1E-E5F9-47FF-A2D3-3ADDFA43A70A}"/>
    <dgm:cxn modelId="{0EFDEA6F-C900-406F-BE3E-DB0C9B9BBACD}" type="presOf" srcId="{1F183FBE-EDCC-4A95-A178-11DADF3219F3}" destId="{FC64DD33-73B3-4DF1-AB67-478B49BD09E4}" srcOrd="0" destOrd="0" presId="urn:microsoft.com/office/officeart/2005/8/layout/hProcess9"/>
    <dgm:cxn modelId="{E99F7E66-6D4F-4AB8-9691-5457845D7E72}" type="presOf" srcId="{C72122BE-81EF-4A35-9345-39690F62B93F}" destId="{2725013C-C1B8-4B7B-B13F-D6FD8B265605}" srcOrd="0" destOrd="0" presId="urn:microsoft.com/office/officeart/2005/8/layout/hProcess9"/>
    <dgm:cxn modelId="{8D079CB7-E250-4D16-9888-60E0223F853C}" type="presOf" srcId="{69CA33C3-059C-4472-9D6A-C0E7C63DA71C}" destId="{3A64E818-4BD1-47CC-A52B-D053C99C96F1}" srcOrd="0" destOrd="0" presId="urn:microsoft.com/office/officeart/2005/8/layout/hProcess9"/>
    <dgm:cxn modelId="{05F030C8-CEC0-450D-967F-8F8705B5D5CC}" srcId="{1F183FBE-EDCC-4A95-A178-11DADF3219F3}" destId="{69CA33C3-059C-4472-9D6A-C0E7C63DA71C}" srcOrd="0" destOrd="0" parTransId="{76C4BF0E-07C6-4D2D-BBAA-BF13827AB754}" sibTransId="{82E4E3F8-FDD9-498A-821D-342D902A0E30}"/>
    <dgm:cxn modelId="{8D0211EB-B91D-4E99-A32F-E50BE6F7FE6D}" type="presParOf" srcId="{FC64DD33-73B3-4DF1-AB67-478B49BD09E4}" destId="{63DFCFE0-76B1-4024-8553-9A48D0EB2F30}" srcOrd="0" destOrd="0" presId="urn:microsoft.com/office/officeart/2005/8/layout/hProcess9"/>
    <dgm:cxn modelId="{FDF7A4AE-2AE5-44B6-8C00-4FDD70EAD5C9}" type="presParOf" srcId="{FC64DD33-73B3-4DF1-AB67-478B49BD09E4}" destId="{066ACBA3-3C6C-450B-A7E6-0A0C13557DBA}" srcOrd="1" destOrd="0" presId="urn:microsoft.com/office/officeart/2005/8/layout/hProcess9"/>
    <dgm:cxn modelId="{2658A7C2-DD41-467D-91FD-500659748D2D}" type="presParOf" srcId="{066ACBA3-3C6C-450B-A7E6-0A0C13557DBA}" destId="{3A64E818-4BD1-47CC-A52B-D053C99C96F1}" srcOrd="0" destOrd="0" presId="urn:microsoft.com/office/officeart/2005/8/layout/hProcess9"/>
    <dgm:cxn modelId="{5A89789B-5B77-4752-BCEB-068CD54E3394}" type="presParOf" srcId="{066ACBA3-3C6C-450B-A7E6-0A0C13557DBA}" destId="{83AD7116-F3FE-44CD-84C4-C528410F4419}" srcOrd="1" destOrd="0" presId="urn:microsoft.com/office/officeart/2005/8/layout/hProcess9"/>
    <dgm:cxn modelId="{D12BBC82-2A22-4EAA-868C-9F97704CE310}" type="presParOf" srcId="{066ACBA3-3C6C-450B-A7E6-0A0C13557DBA}" destId="{F0B19415-3313-43C2-9FE2-DD2D222026B8}" srcOrd="2" destOrd="0" presId="urn:microsoft.com/office/officeart/2005/8/layout/hProcess9"/>
    <dgm:cxn modelId="{7F1030A2-3A5E-45A8-A9E6-C6E09BF87684}" type="presParOf" srcId="{066ACBA3-3C6C-450B-A7E6-0A0C13557DBA}" destId="{2CFCF230-0F29-43A2-A5AE-05355CD40BBF}" srcOrd="3" destOrd="0" presId="urn:microsoft.com/office/officeart/2005/8/layout/hProcess9"/>
    <dgm:cxn modelId="{E1D1EC5C-4AB6-4A13-A7F2-21614246382B}" type="presParOf" srcId="{066ACBA3-3C6C-450B-A7E6-0A0C13557DBA}" destId="{2725013C-C1B8-4B7B-B13F-D6FD8B26560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41D8010-71A1-459F-9EDD-B32B472B22DE}" type="doc">
      <dgm:prSet loTypeId="urn:microsoft.com/office/officeart/2005/8/layout/v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BA2C59E-2159-4600-A658-E0B516E3EF87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endParaRPr lang="ru-RU" sz="2000" b="1" dirty="0" smtClean="0"/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400" b="1" dirty="0" smtClean="0"/>
            <a:t>Основная форма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400" b="1" dirty="0" smtClean="0"/>
            <a:t>коррекционно-развивающей работы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400" b="1" dirty="0" smtClean="0"/>
            <a:t>по ФГОС ДО</a:t>
          </a:r>
        </a:p>
        <a:p>
          <a:pPr algn="ctr"/>
          <a:endParaRPr lang="ru-RU" sz="2000" b="1" dirty="0"/>
        </a:p>
      </dgm:t>
    </dgm:pt>
    <dgm:pt modelId="{83D4E826-B918-48CC-A395-387DF81F6E57}" type="parTrans" cxnId="{CAC34508-19C7-4735-A333-78A3ED871BEC}">
      <dgm:prSet/>
      <dgm:spPr/>
      <dgm:t>
        <a:bodyPr/>
        <a:lstStyle/>
        <a:p>
          <a:endParaRPr lang="ru-RU"/>
        </a:p>
      </dgm:t>
    </dgm:pt>
    <dgm:pt modelId="{09C74AFD-0320-4895-B9A9-33AA67894A25}" type="sibTrans" cxnId="{CAC34508-19C7-4735-A333-78A3ED871BEC}">
      <dgm:prSet/>
      <dgm:spPr/>
      <dgm:t>
        <a:bodyPr/>
        <a:lstStyle/>
        <a:p>
          <a:endParaRPr lang="ru-RU"/>
        </a:p>
      </dgm:t>
    </dgm:pt>
    <dgm:pt modelId="{83DD8566-5E6A-4BA8-BFBF-21234C4DF149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800" dirty="0" smtClean="0"/>
            <a:t>        </a:t>
          </a: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/>
            <a:t>игровая деятельность  </a:t>
          </a:r>
        </a:p>
        <a:p>
          <a:pPr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dirty="0"/>
        </a:p>
      </dgm:t>
    </dgm:pt>
    <dgm:pt modelId="{F35CAEF9-FFCF-41CD-95AD-771F9883759D}" type="parTrans" cxnId="{88B2E17C-CECC-4F5C-B4AA-B0F65421E12F}">
      <dgm:prSet/>
      <dgm:spPr/>
      <dgm:t>
        <a:bodyPr/>
        <a:lstStyle/>
        <a:p>
          <a:endParaRPr lang="ru-RU"/>
        </a:p>
      </dgm:t>
    </dgm:pt>
    <dgm:pt modelId="{75003643-BB1A-4011-9109-F706CA15C579}" type="sibTrans" cxnId="{88B2E17C-CECC-4F5C-B4AA-B0F65421E12F}">
      <dgm:prSet/>
      <dgm:spPr/>
      <dgm:t>
        <a:bodyPr/>
        <a:lstStyle/>
        <a:p>
          <a:endParaRPr lang="ru-RU"/>
        </a:p>
      </dgm:t>
    </dgm:pt>
    <dgm:pt modelId="{EAAC8B11-1785-4E29-B369-DA11FC74F83F}" type="pres">
      <dgm:prSet presAssocID="{841D8010-71A1-459F-9EDD-B32B472B22D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8E04B0-4B03-44DC-B720-775C1D3E02A1}" type="pres">
      <dgm:prSet presAssocID="{841D8010-71A1-459F-9EDD-B32B472B22DE}" presName="dummyMaxCanvas" presStyleCnt="0">
        <dgm:presLayoutVars/>
      </dgm:prSet>
      <dgm:spPr/>
    </dgm:pt>
    <dgm:pt modelId="{15B71C8C-3043-475E-B3A9-0BF9E335E97F}" type="pres">
      <dgm:prSet presAssocID="{841D8010-71A1-459F-9EDD-B32B472B22DE}" presName="TwoNodes_1" presStyleLbl="node1" presStyleIdx="0" presStyleCnt="2" custScaleX="103620" custScaleY="1298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425FD3-0AAB-40A2-9853-DAB7AE4443FC}" type="pres">
      <dgm:prSet presAssocID="{841D8010-71A1-459F-9EDD-B32B472B22DE}" presName="TwoNodes_2" presStyleLbl="node1" presStyleIdx="1" presStyleCnt="2" custScaleX="91856" custScaleY="86729" custLinFactNeighborX="-2374" custLinFactNeighborY="-2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89E0E6-76C9-4776-86F0-ADF3A7455735}" type="pres">
      <dgm:prSet presAssocID="{841D8010-71A1-459F-9EDD-B32B472B22DE}" presName="TwoConn_1-2" presStyleLbl="fgAccFollowNode1" presStyleIdx="0" presStyleCnt="1" custLinFactNeighborX="3330" custLinFactNeighborY="208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9B4E6B-9D9C-4CFB-86B1-A10F3B926625}" type="pres">
      <dgm:prSet presAssocID="{841D8010-71A1-459F-9EDD-B32B472B22DE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88AC46-4A2B-4E5C-A718-33C4A93139EE}" type="pres">
      <dgm:prSet presAssocID="{841D8010-71A1-459F-9EDD-B32B472B22DE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F809D9-022F-4BE2-919B-2BB89CDABCEE}" type="presOf" srcId="{5BA2C59E-2159-4600-A658-E0B516E3EF87}" destId="{F39B4E6B-9D9C-4CFB-86B1-A10F3B926625}" srcOrd="1" destOrd="0" presId="urn:microsoft.com/office/officeart/2005/8/layout/vProcess5"/>
    <dgm:cxn modelId="{76B8781F-75C5-4B03-8B85-B0953C04E097}" type="presOf" srcId="{09C74AFD-0320-4895-B9A9-33AA67894A25}" destId="{3589E0E6-76C9-4776-86F0-ADF3A7455735}" srcOrd="0" destOrd="0" presId="urn:microsoft.com/office/officeart/2005/8/layout/vProcess5"/>
    <dgm:cxn modelId="{79F0F72F-6541-46E6-9BED-7F58AE09E1D0}" type="presOf" srcId="{5BA2C59E-2159-4600-A658-E0B516E3EF87}" destId="{15B71C8C-3043-475E-B3A9-0BF9E335E97F}" srcOrd="0" destOrd="0" presId="urn:microsoft.com/office/officeart/2005/8/layout/vProcess5"/>
    <dgm:cxn modelId="{88B2E17C-CECC-4F5C-B4AA-B0F65421E12F}" srcId="{841D8010-71A1-459F-9EDD-B32B472B22DE}" destId="{83DD8566-5E6A-4BA8-BFBF-21234C4DF149}" srcOrd="1" destOrd="0" parTransId="{F35CAEF9-FFCF-41CD-95AD-771F9883759D}" sibTransId="{75003643-BB1A-4011-9109-F706CA15C579}"/>
    <dgm:cxn modelId="{CAC34508-19C7-4735-A333-78A3ED871BEC}" srcId="{841D8010-71A1-459F-9EDD-B32B472B22DE}" destId="{5BA2C59E-2159-4600-A658-E0B516E3EF87}" srcOrd="0" destOrd="0" parTransId="{83D4E826-B918-48CC-A395-387DF81F6E57}" sibTransId="{09C74AFD-0320-4895-B9A9-33AA67894A25}"/>
    <dgm:cxn modelId="{AE9F5B63-FCFB-4AC4-A560-1522AE373A08}" type="presOf" srcId="{83DD8566-5E6A-4BA8-BFBF-21234C4DF149}" destId="{1788AC46-4A2B-4E5C-A718-33C4A93139EE}" srcOrd="1" destOrd="0" presId="urn:microsoft.com/office/officeart/2005/8/layout/vProcess5"/>
    <dgm:cxn modelId="{465895F3-CDB1-43DD-B301-141E4C4F336B}" type="presOf" srcId="{841D8010-71A1-459F-9EDD-B32B472B22DE}" destId="{EAAC8B11-1785-4E29-B369-DA11FC74F83F}" srcOrd="0" destOrd="0" presId="urn:microsoft.com/office/officeart/2005/8/layout/vProcess5"/>
    <dgm:cxn modelId="{33CB7F84-E4A7-4C53-8B77-D39BAD7BFF21}" type="presOf" srcId="{83DD8566-5E6A-4BA8-BFBF-21234C4DF149}" destId="{8F425FD3-0AAB-40A2-9853-DAB7AE4443FC}" srcOrd="0" destOrd="0" presId="urn:microsoft.com/office/officeart/2005/8/layout/vProcess5"/>
    <dgm:cxn modelId="{70A766C7-E7C5-4985-8094-370D941C286C}" type="presParOf" srcId="{EAAC8B11-1785-4E29-B369-DA11FC74F83F}" destId="{578E04B0-4B03-44DC-B720-775C1D3E02A1}" srcOrd="0" destOrd="0" presId="urn:microsoft.com/office/officeart/2005/8/layout/vProcess5"/>
    <dgm:cxn modelId="{3C1326D9-6932-497C-8F9F-D4809E6C9387}" type="presParOf" srcId="{EAAC8B11-1785-4E29-B369-DA11FC74F83F}" destId="{15B71C8C-3043-475E-B3A9-0BF9E335E97F}" srcOrd="1" destOrd="0" presId="urn:microsoft.com/office/officeart/2005/8/layout/vProcess5"/>
    <dgm:cxn modelId="{31C5D0F1-CBC9-4C44-A51E-238B726D3465}" type="presParOf" srcId="{EAAC8B11-1785-4E29-B369-DA11FC74F83F}" destId="{8F425FD3-0AAB-40A2-9853-DAB7AE4443FC}" srcOrd="2" destOrd="0" presId="urn:microsoft.com/office/officeart/2005/8/layout/vProcess5"/>
    <dgm:cxn modelId="{79AD008C-450C-4CC1-BE79-A593BB47C44A}" type="presParOf" srcId="{EAAC8B11-1785-4E29-B369-DA11FC74F83F}" destId="{3589E0E6-76C9-4776-86F0-ADF3A7455735}" srcOrd="3" destOrd="0" presId="urn:microsoft.com/office/officeart/2005/8/layout/vProcess5"/>
    <dgm:cxn modelId="{C0949356-9EC9-4037-991C-107F84DCB443}" type="presParOf" srcId="{EAAC8B11-1785-4E29-B369-DA11FC74F83F}" destId="{F39B4E6B-9D9C-4CFB-86B1-A10F3B926625}" srcOrd="4" destOrd="0" presId="urn:microsoft.com/office/officeart/2005/8/layout/vProcess5"/>
    <dgm:cxn modelId="{D02BAD33-5728-4EAA-94D1-C6C43398FB6F}" type="presParOf" srcId="{EAAC8B11-1785-4E29-B369-DA11FC74F83F}" destId="{1788AC46-4A2B-4E5C-A718-33C4A93139EE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415FFC-7A09-4FD1-ABA5-68174B5CAB0D}" type="doc">
      <dgm:prSet loTypeId="urn:microsoft.com/office/officeart/2005/8/layout/defaul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FA118DF-4465-47F4-9028-9D23D961AF08}">
      <dgm:prSet custT="1"/>
      <dgm:spPr/>
      <dgm:t>
        <a:bodyPr/>
        <a:lstStyle/>
        <a:p>
          <a:r>
            <a:rPr lang="ru-RU" sz="1800" b="1" dirty="0" smtClean="0">
              <a:solidFill>
                <a:schemeClr val="tx2">
                  <a:lumMod val="75000"/>
                </a:schemeClr>
              </a:solidFill>
            </a:rPr>
            <a:t>1. Охрана и укрепление физического и психического здоровья детей, в том числе их эмоционального благополучия</a:t>
          </a:r>
        </a:p>
      </dgm:t>
    </dgm:pt>
    <dgm:pt modelId="{2D217EC0-97C8-459F-9D04-4DE46FC63DA8}" type="parTrans" cxnId="{50C578F6-136B-4D53-B930-1C51C50FA1CE}">
      <dgm:prSet/>
      <dgm:spPr/>
      <dgm:t>
        <a:bodyPr/>
        <a:lstStyle/>
        <a:p>
          <a:endParaRPr lang="ru-RU"/>
        </a:p>
      </dgm:t>
    </dgm:pt>
    <dgm:pt modelId="{77828817-74D7-4411-8EB0-3D2A57F108CF}" type="sibTrans" cxnId="{50C578F6-136B-4D53-B930-1C51C50FA1CE}">
      <dgm:prSet/>
      <dgm:spPr/>
      <dgm:t>
        <a:bodyPr/>
        <a:lstStyle/>
        <a:p>
          <a:endParaRPr lang="ru-RU"/>
        </a:p>
      </dgm:t>
    </dgm:pt>
    <dgm:pt modelId="{D2660CD0-4675-4125-ADAD-771B74AF2936}">
      <dgm:prSet custT="1"/>
      <dgm:spPr/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ru-RU" sz="1800" b="1" dirty="0" smtClean="0">
              <a:solidFill>
                <a:schemeClr val="tx2">
                  <a:lumMod val="75000"/>
                </a:schemeClr>
              </a:solidFill>
            </a:rPr>
            <a:t>2. Обеспечение равных возможностей для полноценного развития каждого ребёнка в период дошкольного детства независимо от места жительства, пола, нации, языка, социального статуса, психофизиологических и других особенностей (в том числе ограниченных возможностей здоровья)</a:t>
          </a:r>
        </a:p>
      </dgm:t>
    </dgm:pt>
    <dgm:pt modelId="{155C9B59-68C3-4D68-B2FE-3EC0F0C9D434}" type="parTrans" cxnId="{F627B13B-19AD-4FC1-BB2D-4D52B6CCE626}">
      <dgm:prSet/>
      <dgm:spPr/>
      <dgm:t>
        <a:bodyPr/>
        <a:lstStyle/>
        <a:p>
          <a:endParaRPr lang="ru-RU"/>
        </a:p>
      </dgm:t>
    </dgm:pt>
    <dgm:pt modelId="{B267A586-6C8E-4CAF-BF95-ED9F4F492CBB}" type="sibTrans" cxnId="{F627B13B-19AD-4FC1-BB2D-4D52B6CCE626}">
      <dgm:prSet/>
      <dgm:spPr/>
      <dgm:t>
        <a:bodyPr/>
        <a:lstStyle/>
        <a:p>
          <a:endParaRPr lang="ru-RU"/>
        </a:p>
      </dgm:t>
    </dgm:pt>
    <dgm:pt modelId="{E816B4F8-333B-4C2B-A415-7F9850C1A402}">
      <dgm:prSet custT="1"/>
      <dgm:spPr/>
      <dgm:t>
        <a:bodyPr/>
        <a:lstStyle/>
        <a:p>
          <a:r>
            <a:rPr lang="ru-RU" sz="1800" b="1" dirty="0" smtClean="0">
              <a:solidFill>
                <a:schemeClr val="tx2">
                  <a:lumMod val="75000"/>
                </a:schemeClr>
              </a:solidFill>
            </a:rPr>
            <a:t>3. Обеспечение преемственности целей, задач и содержания образования, реализуемых в рамках образовательных программ различных уровней (далее -преемственность основных образовательных программ дошкольного и начального общего образования)</a:t>
          </a:r>
        </a:p>
      </dgm:t>
    </dgm:pt>
    <dgm:pt modelId="{CAFB013F-8D9A-4D09-9B30-EBAB42BE5D98}" type="parTrans" cxnId="{963FCE85-AD54-4654-B4B2-E49C639E33CB}">
      <dgm:prSet/>
      <dgm:spPr/>
      <dgm:t>
        <a:bodyPr/>
        <a:lstStyle/>
        <a:p>
          <a:endParaRPr lang="ru-RU"/>
        </a:p>
      </dgm:t>
    </dgm:pt>
    <dgm:pt modelId="{06CAB7CB-C536-46FB-AA8F-CB918A89BB6F}" type="sibTrans" cxnId="{963FCE85-AD54-4654-B4B2-E49C639E33CB}">
      <dgm:prSet/>
      <dgm:spPr/>
      <dgm:t>
        <a:bodyPr/>
        <a:lstStyle/>
        <a:p>
          <a:endParaRPr lang="ru-RU"/>
        </a:p>
      </dgm:t>
    </dgm:pt>
    <dgm:pt modelId="{C5C32B85-B6EF-479B-8A67-5E9D2C2D811B}">
      <dgm:prSet custT="1"/>
      <dgm:spPr/>
      <dgm:t>
        <a:bodyPr/>
        <a:lstStyle/>
        <a:p>
          <a:r>
            <a:rPr lang="ru-RU" sz="1800" b="1" dirty="0" smtClean="0">
              <a:solidFill>
                <a:schemeClr val="tx2">
                  <a:lumMod val="75000"/>
                </a:schemeClr>
              </a:solidFill>
            </a:rPr>
            <a:t>4. Создание благоприятных условий развития детей в соответствии с их возрастными   и   индивидуальными   особенностями   и   склонностями,   развития творческого потенциала каждого ребёнка как субъекта отношений с самим собой, другими детьми, взрослыми и миром</a:t>
          </a:r>
        </a:p>
      </dgm:t>
    </dgm:pt>
    <dgm:pt modelId="{12B6AB0A-858E-47F2-B433-D0E40F45FBAF}" type="parTrans" cxnId="{218A6ECC-8524-47C9-A0E4-00E2F452EF9E}">
      <dgm:prSet/>
      <dgm:spPr/>
      <dgm:t>
        <a:bodyPr/>
        <a:lstStyle/>
        <a:p>
          <a:endParaRPr lang="ru-RU"/>
        </a:p>
      </dgm:t>
    </dgm:pt>
    <dgm:pt modelId="{E25CB002-C5A2-4079-A386-1F01ED5EDDFC}" type="sibTrans" cxnId="{218A6ECC-8524-47C9-A0E4-00E2F452EF9E}">
      <dgm:prSet/>
      <dgm:spPr/>
      <dgm:t>
        <a:bodyPr/>
        <a:lstStyle/>
        <a:p>
          <a:endParaRPr lang="ru-RU"/>
        </a:p>
      </dgm:t>
    </dgm:pt>
    <dgm:pt modelId="{F7485E81-BC06-47EE-8400-CD66B7758B60}" type="pres">
      <dgm:prSet presAssocID="{94415FFC-7A09-4FD1-ABA5-68174B5CAB0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50E6FE-8272-4984-A7D7-108FC06ABAA9}" type="pres">
      <dgm:prSet presAssocID="{EFA118DF-4465-47F4-9028-9D23D961AF0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49162B-5ED9-4F65-9098-1468C1629953}" type="pres">
      <dgm:prSet presAssocID="{77828817-74D7-4411-8EB0-3D2A57F108CF}" presName="sibTrans" presStyleCnt="0"/>
      <dgm:spPr/>
    </dgm:pt>
    <dgm:pt modelId="{1608AE15-4DE5-40EF-8E60-DD63CC0208A2}" type="pres">
      <dgm:prSet presAssocID="{D2660CD0-4675-4125-ADAD-771B74AF293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7A9A71-ABE4-4D77-AD01-89EBC5DE88D3}" type="pres">
      <dgm:prSet presAssocID="{B267A586-6C8E-4CAF-BF95-ED9F4F492CBB}" presName="sibTrans" presStyleCnt="0"/>
      <dgm:spPr/>
    </dgm:pt>
    <dgm:pt modelId="{7632F4FA-B535-4ADD-B0BE-43DB20DED7E1}" type="pres">
      <dgm:prSet presAssocID="{E816B4F8-333B-4C2B-A415-7F9850C1A40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99364B-244A-4C1F-8FE0-374FA1B76E2E}" type="pres">
      <dgm:prSet presAssocID="{06CAB7CB-C536-46FB-AA8F-CB918A89BB6F}" presName="sibTrans" presStyleCnt="0"/>
      <dgm:spPr/>
    </dgm:pt>
    <dgm:pt modelId="{EFC4AD48-87B8-4B55-B4CB-6852A45000C8}" type="pres">
      <dgm:prSet presAssocID="{C5C32B85-B6EF-479B-8A67-5E9D2C2D811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6C3FA1-2F9A-4AC1-B504-C3BE1CF3FD86}" type="presOf" srcId="{EFA118DF-4465-47F4-9028-9D23D961AF08}" destId="{7150E6FE-8272-4984-A7D7-108FC06ABAA9}" srcOrd="0" destOrd="0" presId="urn:microsoft.com/office/officeart/2005/8/layout/default"/>
    <dgm:cxn modelId="{A56B8733-8722-4401-8189-BA6F056C082B}" type="presOf" srcId="{E816B4F8-333B-4C2B-A415-7F9850C1A402}" destId="{7632F4FA-B535-4ADD-B0BE-43DB20DED7E1}" srcOrd="0" destOrd="0" presId="urn:microsoft.com/office/officeart/2005/8/layout/default"/>
    <dgm:cxn modelId="{21490658-01FF-4E95-A509-97D8B1383FCD}" type="presOf" srcId="{C5C32B85-B6EF-479B-8A67-5E9D2C2D811B}" destId="{EFC4AD48-87B8-4B55-B4CB-6852A45000C8}" srcOrd="0" destOrd="0" presId="urn:microsoft.com/office/officeart/2005/8/layout/default"/>
    <dgm:cxn modelId="{218A6ECC-8524-47C9-A0E4-00E2F452EF9E}" srcId="{94415FFC-7A09-4FD1-ABA5-68174B5CAB0D}" destId="{C5C32B85-B6EF-479B-8A67-5E9D2C2D811B}" srcOrd="3" destOrd="0" parTransId="{12B6AB0A-858E-47F2-B433-D0E40F45FBAF}" sibTransId="{E25CB002-C5A2-4079-A386-1F01ED5EDDFC}"/>
    <dgm:cxn modelId="{F627B13B-19AD-4FC1-BB2D-4D52B6CCE626}" srcId="{94415FFC-7A09-4FD1-ABA5-68174B5CAB0D}" destId="{D2660CD0-4675-4125-ADAD-771B74AF2936}" srcOrd="1" destOrd="0" parTransId="{155C9B59-68C3-4D68-B2FE-3EC0F0C9D434}" sibTransId="{B267A586-6C8E-4CAF-BF95-ED9F4F492CBB}"/>
    <dgm:cxn modelId="{50C578F6-136B-4D53-B930-1C51C50FA1CE}" srcId="{94415FFC-7A09-4FD1-ABA5-68174B5CAB0D}" destId="{EFA118DF-4465-47F4-9028-9D23D961AF08}" srcOrd="0" destOrd="0" parTransId="{2D217EC0-97C8-459F-9D04-4DE46FC63DA8}" sibTransId="{77828817-74D7-4411-8EB0-3D2A57F108CF}"/>
    <dgm:cxn modelId="{963FCE85-AD54-4654-B4B2-E49C639E33CB}" srcId="{94415FFC-7A09-4FD1-ABA5-68174B5CAB0D}" destId="{E816B4F8-333B-4C2B-A415-7F9850C1A402}" srcOrd="2" destOrd="0" parTransId="{CAFB013F-8D9A-4D09-9B30-EBAB42BE5D98}" sibTransId="{06CAB7CB-C536-46FB-AA8F-CB918A89BB6F}"/>
    <dgm:cxn modelId="{35544AC1-26A0-4788-AD5F-C9A57E202B4D}" type="presOf" srcId="{94415FFC-7A09-4FD1-ABA5-68174B5CAB0D}" destId="{F7485E81-BC06-47EE-8400-CD66B7758B60}" srcOrd="0" destOrd="0" presId="urn:microsoft.com/office/officeart/2005/8/layout/default"/>
    <dgm:cxn modelId="{4758C6B6-B392-41B4-BC2D-7D7992E8BAF7}" type="presOf" srcId="{D2660CD0-4675-4125-ADAD-771B74AF2936}" destId="{1608AE15-4DE5-40EF-8E60-DD63CC0208A2}" srcOrd="0" destOrd="0" presId="urn:microsoft.com/office/officeart/2005/8/layout/default"/>
    <dgm:cxn modelId="{F908FD68-6EAD-4693-A3DA-F05E83DFBAEE}" type="presParOf" srcId="{F7485E81-BC06-47EE-8400-CD66B7758B60}" destId="{7150E6FE-8272-4984-A7D7-108FC06ABAA9}" srcOrd="0" destOrd="0" presId="urn:microsoft.com/office/officeart/2005/8/layout/default"/>
    <dgm:cxn modelId="{410060CF-77AD-402E-B1E4-37CC65FFA8C7}" type="presParOf" srcId="{F7485E81-BC06-47EE-8400-CD66B7758B60}" destId="{8849162B-5ED9-4F65-9098-1468C1629953}" srcOrd="1" destOrd="0" presId="urn:microsoft.com/office/officeart/2005/8/layout/default"/>
    <dgm:cxn modelId="{C31490B0-722F-4EFF-AB32-D99219834DB5}" type="presParOf" srcId="{F7485E81-BC06-47EE-8400-CD66B7758B60}" destId="{1608AE15-4DE5-40EF-8E60-DD63CC0208A2}" srcOrd="2" destOrd="0" presId="urn:microsoft.com/office/officeart/2005/8/layout/default"/>
    <dgm:cxn modelId="{CAE27C5C-ADFC-45E2-ADBD-ED5D19513B87}" type="presParOf" srcId="{F7485E81-BC06-47EE-8400-CD66B7758B60}" destId="{207A9A71-ABE4-4D77-AD01-89EBC5DE88D3}" srcOrd="3" destOrd="0" presId="urn:microsoft.com/office/officeart/2005/8/layout/default"/>
    <dgm:cxn modelId="{94FEA569-F48B-4799-BCA5-8B01988EA9CE}" type="presParOf" srcId="{F7485E81-BC06-47EE-8400-CD66B7758B60}" destId="{7632F4FA-B535-4ADD-B0BE-43DB20DED7E1}" srcOrd="4" destOrd="0" presId="urn:microsoft.com/office/officeart/2005/8/layout/default"/>
    <dgm:cxn modelId="{0922204C-E9A7-4579-886B-FE46EA4C660F}" type="presParOf" srcId="{F7485E81-BC06-47EE-8400-CD66B7758B60}" destId="{8F99364B-244A-4C1F-8FE0-374FA1B76E2E}" srcOrd="5" destOrd="0" presId="urn:microsoft.com/office/officeart/2005/8/layout/default"/>
    <dgm:cxn modelId="{4F42ACF8-AF99-46D6-8D98-3D733ECE11D3}" type="presParOf" srcId="{F7485E81-BC06-47EE-8400-CD66B7758B60}" destId="{EFC4AD48-87B8-4B55-B4CB-6852A45000C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8EF838-43F6-4B16-B831-03A9232060E5}" type="doc">
      <dgm:prSet loTypeId="urn:microsoft.com/office/officeart/2005/8/layout/defaul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94AF4E8-8B81-4F43-A121-3A81BC0A6269}">
      <dgm:prSet custT="1"/>
      <dgm:spPr/>
      <dgm:t>
        <a:bodyPr/>
        <a:lstStyle/>
        <a:p>
          <a:pPr>
            <a:lnSpc>
              <a:spcPct val="65000"/>
            </a:lnSpc>
            <a:spcAft>
              <a:spcPts val="0"/>
            </a:spcAft>
          </a:pPr>
          <a:r>
            <a:rPr lang="ru-RU" sz="1600" b="1" dirty="0" smtClean="0">
              <a:solidFill>
                <a:schemeClr val="tx2">
                  <a:lumMod val="75000"/>
                </a:schemeClr>
              </a:solidFill>
            </a:rPr>
            <a:t>6. Формирование общей культуры личности детей, в том числе ценностей здорового образа жизни, развития их социальных, нравственных, эстетических, интеллектуальных, физических качеств, инициативности, самостоятельности и ответственности ребёнка, формирования предпосылок учебной деятельности</a:t>
          </a:r>
        </a:p>
      </dgm:t>
    </dgm:pt>
    <dgm:pt modelId="{412504D3-2C56-4B70-BA33-4C54FFA2F5CD}" type="parTrans" cxnId="{7F31EFD7-7859-417C-9ABA-5EF732FB979B}">
      <dgm:prSet/>
      <dgm:spPr/>
      <dgm:t>
        <a:bodyPr/>
        <a:lstStyle/>
        <a:p>
          <a:endParaRPr lang="ru-RU"/>
        </a:p>
      </dgm:t>
    </dgm:pt>
    <dgm:pt modelId="{54596B6D-A24C-4AF2-A0BD-413B882E34FA}" type="sibTrans" cxnId="{7F31EFD7-7859-417C-9ABA-5EF732FB979B}">
      <dgm:prSet/>
      <dgm:spPr/>
      <dgm:t>
        <a:bodyPr/>
        <a:lstStyle/>
        <a:p>
          <a:endParaRPr lang="ru-RU"/>
        </a:p>
      </dgm:t>
    </dgm:pt>
    <dgm:pt modelId="{ECBBD702-F062-410C-A0A1-095FA624166A}">
      <dgm:prSet custT="1"/>
      <dgm:spPr/>
      <dgm:t>
        <a:bodyPr/>
        <a:lstStyle/>
        <a:p>
          <a:pPr>
            <a:lnSpc>
              <a:spcPct val="80000"/>
            </a:lnSpc>
          </a:pPr>
          <a:r>
            <a:rPr lang="ru-RU" sz="1600" b="1" dirty="0" smtClean="0">
              <a:solidFill>
                <a:schemeClr val="tx2">
                  <a:lumMod val="75000"/>
                </a:schemeClr>
              </a:solidFill>
            </a:rPr>
            <a:t>7.Обеспечение вариативности и разнообразия содержания Программ и организационных форм дошкольного образования, возможности формирования Программ различной направленности с учётом образовательных потребностей, способностей и состояния здоровья детей</a:t>
          </a:r>
        </a:p>
      </dgm:t>
    </dgm:pt>
    <dgm:pt modelId="{1286FD22-8088-4B4E-A7AC-CE2264D4DCE5}" type="parTrans" cxnId="{A49DFA5C-8FBC-4398-97A2-EEADFC08C52F}">
      <dgm:prSet/>
      <dgm:spPr/>
      <dgm:t>
        <a:bodyPr/>
        <a:lstStyle/>
        <a:p>
          <a:endParaRPr lang="ru-RU"/>
        </a:p>
      </dgm:t>
    </dgm:pt>
    <dgm:pt modelId="{A2DC3C3A-D154-4106-9A52-447AE9DBEA48}" type="sibTrans" cxnId="{A49DFA5C-8FBC-4398-97A2-EEADFC08C52F}">
      <dgm:prSet/>
      <dgm:spPr/>
      <dgm:t>
        <a:bodyPr/>
        <a:lstStyle/>
        <a:p>
          <a:endParaRPr lang="ru-RU"/>
        </a:p>
      </dgm:t>
    </dgm:pt>
    <dgm:pt modelId="{C605E273-5ED8-49F1-AD78-28063AC0FD6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600" b="1" dirty="0" smtClean="0">
              <a:solidFill>
                <a:schemeClr val="tx2">
                  <a:lumMod val="75000"/>
                </a:schemeClr>
              </a:solidFill>
            </a:rPr>
            <a:t>8. Формирование социокультурной среды, соответствующей возрастным, индивидуальным, психологическим и физиологическим особенностям детей</a:t>
          </a:r>
        </a:p>
      </dgm:t>
    </dgm:pt>
    <dgm:pt modelId="{0763057F-5FA0-457F-B3BE-DF88B286FEFB}" type="parTrans" cxnId="{F0EBB5D9-D69F-4A22-9DC4-F342207BDEC0}">
      <dgm:prSet/>
      <dgm:spPr/>
      <dgm:t>
        <a:bodyPr/>
        <a:lstStyle/>
        <a:p>
          <a:endParaRPr lang="ru-RU"/>
        </a:p>
      </dgm:t>
    </dgm:pt>
    <dgm:pt modelId="{76A68EEB-1F76-4FEF-BCCE-11EDBCF15611}" type="sibTrans" cxnId="{F0EBB5D9-D69F-4A22-9DC4-F342207BDEC0}">
      <dgm:prSet/>
      <dgm:spPr/>
      <dgm:t>
        <a:bodyPr/>
        <a:lstStyle/>
        <a:p>
          <a:endParaRPr lang="ru-RU"/>
        </a:p>
      </dgm:t>
    </dgm:pt>
    <dgm:pt modelId="{32D178B7-34C9-45F4-B1D7-395D0CD1DFE0}">
      <dgm:prSet custT="1"/>
      <dgm:spPr/>
      <dgm:t>
        <a:bodyPr/>
        <a:lstStyle/>
        <a:p>
          <a:pPr>
            <a:lnSpc>
              <a:spcPct val="80000"/>
            </a:lnSpc>
          </a:pPr>
          <a:r>
            <a:rPr lang="ru-RU" sz="1600" b="1" dirty="0" smtClean="0">
              <a:solidFill>
                <a:schemeClr val="tx2">
                  <a:lumMod val="75000"/>
                </a:schemeClr>
              </a:solidFill>
            </a:rPr>
            <a:t>9. Обеспечение психолого-педагогической поддержки семьи и повышения компетентности родителей (законных представителей) в вопросах развития и образования, охраны и укрепления здоровья детей.</a:t>
          </a:r>
          <a:endParaRPr lang="ru-RU" sz="1600" b="1" dirty="0">
            <a:solidFill>
              <a:schemeClr val="tx2">
                <a:lumMod val="75000"/>
              </a:schemeClr>
            </a:solidFill>
          </a:endParaRPr>
        </a:p>
      </dgm:t>
    </dgm:pt>
    <dgm:pt modelId="{F391D0DB-03AF-403D-9EDE-07D602DD6876}" type="parTrans" cxnId="{82721215-ED0E-4AB9-9264-4299BC3932B4}">
      <dgm:prSet/>
      <dgm:spPr/>
      <dgm:t>
        <a:bodyPr/>
        <a:lstStyle/>
        <a:p>
          <a:endParaRPr lang="ru-RU"/>
        </a:p>
      </dgm:t>
    </dgm:pt>
    <dgm:pt modelId="{A482DD92-5D79-496F-8F50-549DC52BFA5A}" type="sibTrans" cxnId="{82721215-ED0E-4AB9-9264-4299BC3932B4}">
      <dgm:prSet/>
      <dgm:spPr/>
      <dgm:t>
        <a:bodyPr/>
        <a:lstStyle/>
        <a:p>
          <a:endParaRPr lang="ru-RU"/>
        </a:p>
      </dgm:t>
    </dgm:pt>
    <dgm:pt modelId="{BD118E09-B9F5-4A95-82C5-B5EAB3E21BB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600" b="1" dirty="0" smtClean="0">
              <a:solidFill>
                <a:schemeClr val="tx2">
                  <a:lumMod val="75000"/>
                </a:schemeClr>
              </a:solidFill>
            </a:rPr>
            <a:t>5. Объединение обучения и воспитания в целостный образовательный процесс на основе духовно-нравственных и социокультурных ценностей и принятых в обществе правил и норм поведения в интересах человека, семьи, общества</a:t>
          </a:r>
        </a:p>
      </dgm:t>
    </dgm:pt>
    <dgm:pt modelId="{828C5EA2-3481-4ACC-B4FB-B429181CE005}" type="parTrans" cxnId="{8C6B606D-11A0-4248-A738-2E1E8B1B1EE2}">
      <dgm:prSet/>
      <dgm:spPr/>
      <dgm:t>
        <a:bodyPr/>
        <a:lstStyle/>
        <a:p>
          <a:endParaRPr lang="ru-RU"/>
        </a:p>
      </dgm:t>
    </dgm:pt>
    <dgm:pt modelId="{424A13D6-FC91-4D70-BD06-6389D527BC06}" type="sibTrans" cxnId="{8C6B606D-11A0-4248-A738-2E1E8B1B1EE2}">
      <dgm:prSet/>
      <dgm:spPr/>
      <dgm:t>
        <a:bodyPr/>
        <a:lstStyle/>
        <a:p>
          <a:endParaRPr lang="ru-RU"/>
        </a:p>
      </dgm:t>
    </dgm:pt>
    <dgm:pt modelId="{582C491B-0DC3-4C91-9392-E830D6A7CE66}" type="pres">
      <dgm:prSet presAssocID="{F48EF838-43F6-4B16-B831-03A9232060E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6C17A3-8FA9-4838-B1C6-EDBD311429B2}" type="pres">
      <dgm:prSet presAssocID="{BD118E09-B9F5-4A95-82C5-B5EAB3E21BB4}" presName="node" presStyleLbl="node1" presStyleIdx="0" presStyleCnt="5" custScaleX="89188" custScaleY="1220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87EB00-F106-43D7-A387-AE1C3B5E3F85}" type="pres">
      <dgm:prSet presAssocID="{424A13D6-FC91-4D70-BD06-6389D527BC06}" presName="sibTrans" presStyleCnt="0"/>
      <dgm:spPr/>
    </dgm:pt>
    <dgm:pt modelId="{81117C4D-87D4-484B-97EC-7F586F1BC035}" type="pres">
      <dgm:prSet presAssocID="{F94AF4E8-8B81-4F43-A121-3A81BC0A6269}" presName="node" presStyleLbl="node1" presStyleIdx="1" presStyleCnt="5" custScaleX="82886" custScaleY="1215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C34E75-C000-484D-94F3-850554EA4EB4}" type="pres">
      <dgm:prSet presAssocID="{54596B6D-A24C-4AF2-A0BD-413B882E34FA}" presName="sibTrans" presStyleCnt="0"/>
      <dgm:spPr/>
    </dgm:pt>
    <dgm:pt modelId="{7DDDC8D7-8995-408B-A613-6211EA9EDFCA}" type="pres">
      <dgm:prSet presAssocID="{ECBBD702-F062-410C-A0A1-095FA624166A}" presName="node" presStyleLbl="node1" presStyleIdx="2" presStyleCnt="5" custScaleX="88014" custScaleY="1215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14009C-B679-4215-AFD7-9753745CBA62}" type="pres">
      <dgm:prSet presAssocID="{A2DC3C3A-D154-4106-9A52-447AE9DBEA48}" presName="sibTrans" presStyleCnt="0"/>
      <dgm:spPr/>
    </dgm:pt>
    <dgm:pt modelId="{AB3952E8-FE82-4FA0-B807-C64F4A53A266}" type="pres">
      <dgm:prSet presAssocID="{C605E273-5ED8-49F1-AD78-28063AC0FD6C}" presName="node" presStyleLbl="node1" presStyleIdx="3" presStyleCnt="5" custScaleX="95261" custScaleY="1123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A05772-A885-4119-8E58-0BF7214FC133}" type="pres">
      <dgm:prSet presAssocID="{76A68EEB-1F76-4FEF-BCCE-11EDBCF15611}" presName="sibTrans" presStyleCnt="0"/>
      <dgm:spPr/>
    </dgm:pt>
    <dgm:pt modelId="{3CC256E9-DED7-433F-AA40-9A4454174D0B}" type="pres">
      <dgm:prSet presAssocID="{32D178B7-34C9-45F4-B1D7-395D0CD1DFE0}" presName="node" presStyleLbl="node1" presStyleIdx="4" presStyleCnt="5" custScaleX="93117" custScaleY="1123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6B606D-11A0-4248-A738-2E1E8B1B1EE2}" srcId="{F48EF838-43F6-4B16-B831-03A9232060E5}" destId="{BD118E09-B9F5-4A95-82C5-B5EAB3E21BB4}" srcOrd="0" destOrd="0" parTransId="{828C5EA2-3481-4ACC-B4FB-B429181CE005}" sibTransId="{424A13D6-FC91-4D70-BD06-6389D527BC06}"/>
    <dgm:cxn modelId="{7F31EFD7-7859-417C-9ABA-5EF732FB979B}" srcId="{F48EF838-43F6-4B16-B831-03A9232060E5}" destId="{F94AF4E8-8B81-4F43-A121-3A81BC0A6269}" srcOrd="1" destOrd="0" parTransId="{412504D3-2C56-4B70-BA33-4C54FFA2F5CD}" sibTransId="{54596B6D-A24C-4AF2-A0BD-413B882E34FA}"/>
    <dgm:cxn modelId="{838A4982-4A18-4542-AAFD-1EFF01826C9F}" type="presOf" srcId="{32D178B7-34C9-45F4-B1D7-395D0CD1DFE0}" destId="{3CC256E9-DED7-433F-AA40-9A4454174D0B}" srcOrd="0" destOrd="0" presId="urn:microsoft.com/office/officeart/2005/8/layout/default"/>
    <dgm:cxn modelId="{F0EBB5D9-D69F-4A22-9DC4-F342207BDEC0}" srcId="{F48EF838-43F6-4B16-B831-03A9232060E5}" destId="{C605E273-5ED8-49F1-AD78-28063AC0FD6C}" srcOrd="3" destOrd="0" parTransId="{0763057F-5FA0-457F-B3BE-DF88B286FEFB}" sibTransId="{76A68EEB-1F76-4FEF-BCCE-11EDBCF15611}"/>
    <dgm:cxn modelId="{A49DFA5C-8FBC-4398-97A2-EEADFC08C52F}" srcId="{F48EF838-43F6-4B16-B831-03A9232060E5}" destId="{ECBBD702-F062-410C-A0A1-095FA624166A}" srcOrd="2" destOrd="0" parTransId="{1286FD22-8088-4B4E-A7AC-CE2264D4DCE5}" sibTransId="{A2DC3C3A-D154-4106-9A52-447AE9DBEA48}"/>
    <dgm:cxn modelId="{82721215-ED0E-4AB9-9264-4299BC3932B4}" srcId="{F48EF838-43F6-4B16-B831-03A9232060E5}" destId="{32D178B7-34C9-45F4-B1D7-395D0CD1DFE0}" srcOrd="4" destOrd="0" parTransId="{F391D0DB-03AF-403D-9EDE-07D602DD6876}" sibTransId="{A482DD92-5D79-496F-8F50-549DC52BFA5A}"/>
    <dgm:cxn modelId="{BD8C2D7D-E62C-40E4-ADA2-FEB68579C76A}" type="presOf" srcId="{C605E273-5ED8-49F1-AD78-28063AC0FD6C}" destId="{AB3952E8-FE82-4FA0-B807-C64F4A53A266}" srcOrd="0" destOrd="0" presId="urn:microsoft.com/office/officeart/2005/8/layout/default"/>
    <dgm:cxn modelId="{F41295DE-1384-4F19-ADCE-CB66D7A0E5CB}" type="presOf" srcId="{F48EF838-43F6-4B16-B831-03A9232060E5}" destId="{582C491B-0DC3-4C91-9392-E830D6A7CE66}" srcOrd="0" destOrd="0" presId="urn:microsoft.com/office/officeart/2005/8/layout/default"/>
    <dgm:cxn modelId="{8F7FFBE9-8958-4496-8914-A287B22C3DB5}" type="presOf" srcId="{BD118E09-B9F5-4A95-82C5-B5EAB3E21BB4}" destId="{AE6C17A3-8FA9-4838-B1C6-EDBD311429B2}" srcOrd="0" destOrd="0" presId="urn:microsoft.com/office/officeart/2005/8/layout/default"/>
    <dgm:cxn modelId="{D07B1DBA-2A71-4D54-8B47-3FDDE667CD10}" type="presOf" srcId="{F94AF4E8-8B81-4F43-A121-3A81BC0A6269}" destId="{81117C4D-87D4-484B-97EC-7F586F1BC035}" srcOrd="0" destOrd="0" presId="urn:microsoft.com/office/officeart/2005/8/layout/default"/>
    <dgm:cxn modelId="{6FAAF1F3-48ED-4B55-AE05-A8DF9E2781ED}" type="presOf" srcId="{ECBBD702-F062-410C-A0A1-095FA624166A}" destId="{7DDDC8D7-8995-408B-A613-6211EA9EDFCA}" srcOrd="0" destOrd="0" presId="urn:microsoft.com/office/officeart/2005/8/layout/default"/>
    <dgm:cxn modelId="{D3493473-259F-46A3-A68B-A471FBCCA157}" type="presParOf" srcId="{582C491B-0DC3-4C91-9392-E830D6A7CE66}" destId="{AE6C17A3-8FA9-4838-B1C6-EDBD311429B2}" srcOrd="0" destOrd="0" presId="urn:microsoft.com/office/officeart/2005/8/layout/default"/>
    <dgm:cxn modelId="{31241F3A-BECE-4AA7-9CFA-085390C05403}" type="presParOf" srcId="{582C491B-0DC3-4C91-9392-E830D6A7CE66}" destId="{9687EB00-F106-43D7-A387-AE1C3B5E3F85}" srcOrd="1" destOrd="0" presId="urn:microsoft.com/office/officeart/2005/8/layout/default"/>
    <dgm:cxn modelId="{5C423E0E-3519-4897-921E-9E06A1A4C66C}" type="presParOf" srcId="{582C491B-0DC3-4C91-9392-E830D6A7CE66}" destId="{81117C4D-87D4-484B-97EC-7F586F1BC035}" srcOrd="2" destOrd="0" presId="urn:microsoft.com/office/officeart/2005/8/layout/default"/>
    <dgm:cxn modelId="{09541690-4C22-49C1-B477-7DD60117D5A5}" type="presParOf" srcId="{582C491B-0DC3-4C91-9392-E830D6A7CE66}" destId="{42C34E75-C000-484D-94F3-850554EA4EB4}" srcOrd="3" destOrd="0" presId="urn:microsoft.com/office/officeart/2005/8/layout/default"/>
    <dgm:cxn modelId="{6E0BEF7C-9167-4E97-B7E8-A6F888C5A7F2}" type="presParOf" srcId="{582C491B-0DC3-4C91-9392-E830D6A7CE66}" destId="{7DDDC8D7-8995-408B-A613-6211EA9EDFCA}" srcOrd="4" destOrd="0" presId="urn:microsoft.com/office/officeart/2005/8/layout/default"/>
    <dgm:cxn modelId="{36B02481-36B6-4F12-8E8A-49D24FE21777}" type="presParOf" srcId="{582C491B-0DC3-4C91-9392-E830D6A7CE66}" destId="{F614009C-B679-4215-AFD7-9753745CBA62}" srcOrd="5" destOrd="0" presId="urn:microsoft.com/office/officeart/2005/8/layout/default"/>
    <dgm:cxn modelId="{9809AA8E-3898-49AD-A2E5-BCB1C8DD16D2}" type="presParOf" srcId="{582C491B-0DC3-4C91-9392-E830D6A7CE66}" destId="{AB3952E8-FE82-4FA0-B807-C64F4A53A266}" srcOrd="6" destOrd="0" presId="urn:microsoft.com/office/officeart/2005/8/layout/default"/>
    <dgm:cxn modelId="{2DCB0F99-A8A3-4F03-AF3F-E2F10CBC04D3}" type="presParOf" srcId="{582C491B-0DC3-4C91-9392-E830D6A7CE66}" destId="{A9A05772-A885-4119-8E58-0BF7214FC133}" srcOrd="7" destOrd="0" presId="urn:microsoft.com/office/officeart/2005/8/layout/default"/>
    <dgm:cxn modelId="{FB92D3CE-3C84-4AB1-A8ED-93931903C1F0}" type="presParOf" srcId="{582C491B-0DC3-4C91-9392-E830D6A7CE66}" destId="{3CC256E9-DED7-433F-AA40-9A4454174D0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7FCCD5-390A-4394-9501-7C0FD677B6B5}" type="doc">
      <dgm:prSet loTypeId="urn:microsoft.com/office/officeart/2005/8/layout/chevron1" loCatId="process" qsTypeId="urn:microsoft.com/office/officeart/2005/8/quickstyle/simple5" qsCatId="simple" csTypeId="urn:microsoft.com/office/officeart/2005/8/colors/accent3_2" csCatId="accent3" phldr="1"/>
      <dgm:spPr/>
    </dgm:pt>
    <dgm:pt modelId="{FF0919CF-439B-4D3C-AB6D-73EC282CB17E}">
      <dgm:prSet phldrT="[Текст]" custT="1"/>
      <dgm:spPr/>
      <dgm:t>
        <a:bodyPr/>
        <a:lstStyle/>
        <a:p>
          <a:r>
            <a:rPr lang="ru-RU" sz="2000" dirty="0" smtClean="0"/>
            <a:t>объём</a:t>
          </a:r>
          <a:endParaRPr lang="ru-RU" sz="2000" dirty="0"/>
        </a:p>
      </dgm:t>
    </dgm:pt>
    <dgm:pt modelId="{F49990C3-CCE3-4E2C-913C-059418A17041}" type="parTrans" cxnId="{8A2ADEEE-316E-4B1B-A66C-C2C22597E5C2}">
      <dgm:prSet/>
      <dgm:spPr/>
      <dgm:t>
        <a:bodyPr/>
        <a:lstStyle/>
        <a:p>
          <a:endParaRPr lang="ru-RU"/>
        </a:p>
      </dgm:t>
    </dgm:pt>
    <dgm:pt modelId="{19451B18-5888-4231-9502-DA30B0706766}" type="sibTrans" cxnId="{8A2ADEEE-316E-4B1B-A66C-C2C22597E5C2}">
      <dgm:prSet/>
      <dgm:spPr/>
      <dgm:t>
        <a:bodyPr/>
        <a:lstStyle/>
        <a:p>
          <a:endParaRPr lang="ru-RU"/>
        </a:p>
      </dgm:t>
    </dgm:pt>
    <dgm:pt modelId="{508A80AF-3165-4A0C-95BF-E1B80CEDAB61}">
      <dgm:prSet phldrT="[Текст]" custT="1"/>
      <dgm:spPr/>
      <dgm:t>
        <a:bodyPr/>
        <a:lstStyle/>
        <a:p>
          <a:r>
            <a:rPr lang="ru-RU" sz="2000" dirty="0" smtClean="0"/>
            <a:t>содержание</a:t>
          </a:r>
          <a:endParaRPr lang="ru-RU" sz="2000" dirty="0"/>
        </a:p>
      </dgm:t>
    </dgm:pt>
    <dgm:pt modelId="{9E222D43-449F-42FC-BFB6-93D193BF2A12}" type="parTrans" cxnId="{9451C0F0-F01D-496F-AEB7-73497D0118F7}">
      <dgm:prSet/>
      <dgm:spPr/>
      <dgm:t>
        <a:bodyPr/>
        <a:lstStyle/>
        <a:p>
          <a:endParaRPr lang="ru-RU"/>
        </a:p>
      </dgm:t>
    </dgm:pt>
    <dgm:pt modelId="{E9202078-B4A5-412C-9EFF-80FD3AAE0329}" type="sibTrans" cxnId="{9451C0F0-F01D-496F-AEB7-73497D0118F7}">
      <dgm:prSet/>
      <dgm:spPr/>
      <dgm:t>
        <a:bodyPr/>
        <a:lstStyle/>
        <a:p>
          <a:endParaRPr lang="ru-RU"/>
        </a:p>
      </dgm:t>
    </dgm:pt>
    <dgm:pt modelId="{EA27E1A1-1427-44CD-9688-2BB4DCEC9F46}">
      <dgm:prSet phldrT="[Текст]" custT="1"/>
      <dgm:spPr/>
      <dgm:t>
        <a:bodyPr/>
        <a:lstStyle/>
        <a:p>
          <a:r>
            <a:rPr lang="ru-RU" sz="2000" dirty="0" smtClean="0"/>
            <a:t>результаты</a:t>
          </a:r>
          <a:endParaRPr lang="ru-RU" sz="2000" dirty="0"/>
        </a:p>
      </dgm:t>
    </dgm:pt>
    <dgm:pt modelId="{DE57351C-0E7E-4969-85AA-F958E3D8464A}" type="parTrans" cxnId="{4D104724-BF91-4DE3-BC87-80EF98227725}">
      <dgm:prSet/>
      <dgm:spPr/>
      <dgm:t>
        <a:bodyPr/>
        <a:lstStyle/>
        <a:p>
          <a:endParaRPr lang="ru-RU"/>
        </a:p>
      </dgm:t>
    </dgm:pt>
    <dgm:pt modelId="{0379E1DB-22DD-4C08-982B-8EFB81A19E10}" type="sibTrans" cxnId="{4D104724-BF91-4DE3-BC87-80EF98227725}">
      <dgm:prSet/>
      <dgm:spPr/>
      <dgm:t>
        <a:bodyPr/>
        <a:lstStyle/>
        <a:p>
          <a:endParaRPr lang="ru-RU"/>
        </a:p>
      </dgm:t>
    </dgm:pt>
    <dgm:pt modelId="{71E4656C-5C3A-42FC-9AA4-3DFC1779FE75}" type="pres">
      <dgm:prSet presAssocID="{AA7FCCD5-390A-4394-9501-7C0FD677B6B5}" presName="Name0" presStyleCnt="0">
        <dgm:presLayoutVars>
          <dgm:dir/>
          <dgm:animLvl val="lvl"/>
          <dgm:resizeHandles val="exact"/>
        </dgm:presLayoutVars>
      </dgm:prSet>
      <dgm:spPr/>
    </dgm:pt>
    <dgm:pt modelId="{FE946E95-55B0-4658-885F-A52173F54844}" type="pres">
      <dgm:prSet presAssocID="{FF0919CF-439B-4D3C-AB6D-73EC282CB17E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82FBBC-CEBA-4AF2-9181-FB2ED3686CB4}" type="pres">
      <dgm:prSet presAssocID="{19451B18-5888-4231-9502-DA30B0706766}" presName="parTxOnlySpace" presStyleCnt="0"/>
      <dgm:spPr/>
    </dgm:pt>
    <dgm:pt modelId="{E39505F5-7323-45FF-A2E9-690271FE7166}" type="pres">
      <dgm:prSet presAssocID="{508A80AF-3165-4A0C-95BF-E1B80CEDAB61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6BF06D-A14C-4087-A0E7-4CAF4FB42C88}" type="pres">
      <dgm:prSet presAssocID="{E9202078-B4A5-412C-9EFF-80FD3AAE0329}" presName="parTxOnlySpace" presStyleCnt="0"/>
      <dgm:spPr/>
    </dgm:pt>
    <dgm:pt modelId="{D0257AD5-DD1F-4E3B-97B1-E823FF2AA722}" type="pres">
      <dgm:prSet presAssocID="{EA27E1A1-1427-44CD-9688-2BB4DCEC9F4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51C0F0-F01D-496F-AEB7-73497D0118F7}" srcId="{AA7FCCD5-390A-4394-9501-7C0FD677B6B5}" destId="{508A80AF-3165-4A0C-95BF-E1B80CEDAB61}" srcOrd="1" destOrd="0" parTransId="{9E222D43-449F-42FC-BFB6-93D193BF2A12}" sibTransId="{E9202078-B4A5-412C-9EFF-80FD3AAE0329}"/>
    <dgm:cxn modelId="{8A2ADEEE-316E-4B1B-A66C-C2C22597E5C2}" srcId="{AA7FCCD5-390A-4394-9501-7C0FD677B6B5}" destId="{FF0919CF-439B-4D3C-AB6D-73EC282CB17E}" srcOrd="0" destOrd="0" parTransId="{F49990C3-CCE3-4E2C-913C-059418A17041}" sibTransId="{19451B18-5888-4231-9502-DA30B0706766}"/>
    <dgm:cxn modelId="{79B61D1F-5F53-442D-93FA-B5FE2B36C9EC}" type="presOf" srcId="{AA7FCCD5-390A-4394-9501-7C0FD677B6B5}" destId="{71E4656C-5C3A-42FC-9AA4-3DFC1779FE75}" srcOrd="0" destOrd="0" presId="urn:microsoft.com/office/officeart/2005/8/layout/chevron1"/>
    <dgm:cxn modelId="{C6C958C6-B42B-4268-8E3F-69C091AE01FA}" type="presOf" srcId="{FF0919CF-439B-4D3C-AB6D-73EC282CB17E}" destId="{FE946E95-55B0-4658-885F-A52173F54844}" srcOrd="0" destOrd="0" presId="urn:microsoft.com/office/officeart/2005/8/layout/chevron1"/>
    <dgm:cxn modelId="{D45A5277-4ED5-448B-A755-C5D7D63F4A9A}" type="presOf" srcId="{508A80AF-3165-4A0C-95BF-E1B80CEDAB61}" destId="{E39505F5-7323-45FF-A2E9-690271FE7166}" srcOrd="0" destOrd="0" presId="urn:microsoft.com/office/officeart/2005/8/layout/chevron1"/>
    <dgm:cxn modelId="{268B6DDD-0D93-4117-8F32-686393B2FB94}" type="presOf" srcId="{EA27E1A1-1427-44CD-9688-2BB4DCEC9F46}" destId="{D0257AD5-DD1F-4E3B-97B1-E823FF2AA722}" srcOrd="0" destOrd="0" presId="urn:microsoft.com/office/officeart/2005/8/layout/chevron1"/>
    <dgm:cxn modelId="{4D104724-BF91-4DE3-BC87-80EF98227725}" srcId="{AA7FCCD5-390A-4394-9501-7C0FD677B6B5}" destId="{EA27E1A1-1427-44CD-9688-2BB4DCEC9F46}" srcOrd="2" destOrd="0" parTransId="{DE57351C-0E7E-4969-85AA-F958E3D8464A}" sibTransId="{0379E1DB-22DD-4C08-982B-8EFB81A19E10}"/>
    <dgm:cxn modelId="{B099739B-6C73-40EA-9E39-4C94B169E63C}" type="presParOf" srcId="{71E4656C-5C3A-42FC-9AA4-3DFC1779FE75}" destId="{FE946E95-55B0-4658-885F-A52173F54844}" srcOrd="0" destOrd="0" presId="urn:microsoft.com/office/officeart/2005/8/layout/chevron1"/>
    <dgm:cxn modelId="{9C4281D7-89CB-4040-9AF0-4810A4CA7EB7}" type="presParOf" srcId="{71E4656C-5C3A-42FC-9AA4-3DFC1779FE75}" destId="{9E82FBBC-CEBA-4AF2-9181-FB2ED3686CB4}" srcOrd="1" destOrd="0" presId="urn:microsoft.com/office/officeart/2005/8/layout/chevron1"/>
    <dgm:cxn modelId="{9798EB9C-63F4-4970-AC7C-86C05A03CE0B}" type="presParOf" srcId="{71E4656C-5C3A-42FC-9AA4-3DFC1779FE75}" destId="{E39505F5-7323-45FF-A2E9-690271FE7166}" srcOrd="2" destOrd="0" presId="urn:microsoft.com/office/officeart/2005/8/layout/chevron1"/>
    <dgm:cxn modelId="{21FD7E80-CC4A-47CC-9274-370220710339}" type="presParOf" srcId="{71E4656C-5C3A-42FC-9AA4-3DFC1779FE75}" destId="{2D6BF06D-A14C-4087-A0E7-4CAF4FB42C88}" srcOrd="3" destOrd="0" presId="urn:microsoft.com/office/officeart/2005/8/layout/chevron1"/>
    <dgm:cxn modelId="{919C2562-FA4B-4D64-9C54-96E46460D2CB}" type="presParOf" srcId="{71E4656C-5C3A-42FC-9AA4-3DFC1779FE75}" destId="{D0257AD5-DD1F-4E3B-97B1-E823FF2AA72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D35F090-0704-4E3E-83A8-A1518740DC86}" type="doc">
      <dgm:prSet loTypeId="urn:microsoft.com/office/officeart/2005/8/layout/pyramid2" loCatId="pyramid" qsTypeId="urn:microsoft.com/office/officeart/2005/8/quickstyle/3d2" qsCatId="3D" csTypeId="urn:microsoft.com/office/officeart/2005/8/colors/accent1_3" csCatId="accent1" phldr="1"/>
      <dgm:spPr/>
    </dgm:pt>
    <dgm:pt modelId="{E030B835-C91E-4BF7-9B7A-FF3482A46EEE}">
      <dgm:prSet phldrT="[Текст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ru-RU" sz="1400" b="1" dirty="0" smtClean="0"/>
            <a:t>Развитие </a:t>
          </a:r>
        </a:p>
        <a:p>
          <a:r>
            <a:rPr lang="ru-RU" sz="1400" b="1" dirty="0" smtClean="0"/>
            <a:t>личности</a:t>
          </a:r>
          <a:endParaRPr lang="ru-RU" sz="1400" b="1" dirty="0"/>
        </a:p>
      </dgm:t>
    </dgm:pt>
    <dgm:pt modelId="{FFD04918-1076-448A-A4DE-1694FB6BAE68}" type="parTrans" cxnId="{577196CE-0654-43B8-9BD0-81796E5310AA}">
      <dgm:prSet/>
      <dgm:spPr/>
      <dgm:t>
        <a:bodyPr/>
        <a:lstStyle/>
        <a:p>
          <a:endParaRPr lang="ru-RU"/>
        </a:p>
      </dgm:t>
    </dgm:pt>
    <dgm:pt modelId="{C3AF1FAD-7AF7-4BF6-880F-04C49414FD81}" type="sibTrans" cxnId="{577196CE-0654-43B8-9BD0-81796E5310AA}">
      <dgm:prSet/>
      <dgm:spPr/>
      <dgm:t>
        <a:bodyPr/>
        <a:lstStyle/>
        <a:p>
          <a:endParaRPr lang="ru-RU"/>
        </a:p>
      </dgm:t>
    </dgm:pt>
    <dgm:pt modelId="{F23081F3-8555-4BEF-8C9F-536DFBAD8047}">
      <dgm:prSet phldrT="[Текст]" custT="1"/>
      <dgm:spPr>
        <a:solidFill>
          <a:srgbClr val="9966FF">
            <a:alpha val="95000"/>
          </a:srgbClr>
        </a:solidFill>
      </dgm:spPr>
      <dgm:t>
        <a:bodyPr/>
        <a:lstStyle/>
        <a:p>
          <a:r>
            <a:rPr lang="ru-RU" sz="1400" b="1" dirty="0" smtClean="0"/>
            <a:t>Развитие </a:t>
          </a:r>
        </a:p>
        <a:p>
          <a:r>
            <a:rPr lang="ru-RU" sz="1400" b="1" dirty="0" smtClean="0"/>
            <a:t>мотивации</a:t>
          </a:r>
          <a:endParaRPr lang="ru-RU" sz="1400" b="1" dirty="0"/>
        </a:p>
      </dgm:t>
    </dgm:pt>
    <dgm:pt modelId="{63E3BC6F-63E7-44C3-9320-4FA3DB4129B9}" type="parTrans" cxnId="{41858484-3E9E-455E-AC24-BACCB1D3F1B2}">
      <dgm:prSet/>
      <dgm:spPr/>
      <dgm:t>
        <a:bodyPr/>
        <a:lstStyle/>
        <a:p>
          <a:endParaRPr lang="ru-RU"/>
        </a:p>
      </dgm:t>
    </dgm:pt>
    <dgm:pt modelId="{76D9F080-212E-4712-89CA-49A876265681}" type="sibTrans" cxnId="{41858484-3E9E-455E-AC24-BACCB1D3F1B2}">
      <dgm:prSet/>
      <dgm:spPr/>
      <dgm:t>
        <a:bodyPr/>
        <a:lstStyle/>
        <a:p>
          <a:endParaRPr lang="ru-RU"/>
        </a:p>
      </dgm:t>
    </dgm:pt>
    <dgm:pt modelId="{CA16591F-A402-4623-A389-1F71E88F4F6A}">
      <dgm:prSet phldrT="[Текст]" custT="1"/>
      <dgm:spPr>
        <a:solidFill>
          <a:srgbClr val="FF99CC">
            <a:alpha val="89804"/>
          </a:srgb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 smtClean="0"/>
            <a:t>Развитие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 smtClean="0"/>
            <a:t>способностей ребёнка</a:t>
          </a:r>
          <a:endParaRPr lang="ru-RU" sz="1400" b="1" dirty="0"/>
        </a:p>
      </dgm:t>
    </dgm:pt>
    <dgm:pt modelId="{93AC6D49-453F-461E-9BD2-3142F41C1CAB}" type="parTrans" cxnId="{4570A4B2-D9B7-48E9-94ED-76AB90EFCEF6}">
      <dgm:prSet/>
      <dgm:spPr/>
      <dgm:t>
        <a:bodyPr/>
        <a:lstStyle/>
        <a:p>
          <a:endParaRPr lang="ru-RU"/>
        </a:p>
      </dgm:t>
    </dgm:pt>
    <dgm:pt modelId="{FC1941D1-F4D4-4FA7-ACEF-C863148EB7AD}" type="sibTrans" cxnId="{4570A4B2-D9B7-48E9-94ED-76AB90EFCEF6}">
      <dgm:prSet/>
      <dgm:spPr/>
      <dgm:t>
        <a:bodyPr/>
        <a:lstStyle/>
        <a:p>
          <a:endParaRPr lang="ru-RU"/>
        </a:p>
      </dgm:t>
    </dgm:pt>
    <dgm:pt modelId="{F12B5122-D0BD-4A5C-8853-B584929D5CC7}" type="pres">
      <dgm:prSet presAssocID="{ED35F090-0704-4E3E-83A8-A1518740DC86}" presName="compositeShape" presStyleCnt="0">
        <dgm:presLayoutVars>
          <dgm:dir/>
          <dgm:resizeHandles/>
        </dgm:presLayoutVars>
      </dgm:prSet>
      <dgm:spPr/>
    </dgm:pt>
    <dgm:pt modelId="{A460C2F6-D96C-4843-8402-78681F8DBE62}" type="pres">
      <dgm:prSet presAssocID="{ED35F090-0704-4E3E-83A8-A1518740DC86}" presName="pyramid" presStyleLbl="node1" presStyleIdx="0" presStyleCnt="1" custScaleX="97797" custScaleY="98715" custLinFactNeighborX="4029" custLinFactNeighborY="-3017"/>
      <dgm:spPr/>
    </dgm:pt>
    <dgm:pt modelId="{D1D599AA-0F81-4A29-A633-757C8D88C9CA}" type="pres">
      <dgm:prSet presAssocID="{ED35F090-0704-4E3E-83A8-A1518740DC86}" presName="theList" presStyleCnt="0"/>
      <dgm:spPr/>
    </dgm:pt>
    <dgm:pt modelId="{86402096-F15D-4E76-9BC3-514E4895F4A1}" type="pres">
      <dgm:prSet presAssocID="{E030B835-C91E-4BF7-9B7A-FF3482A46EEE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AFEC98-E7EB-4F76-8674-AF04B3AA7A16}" type="pres">
      <dgm:prSet presAssocID="{E030B835-C91E-4BF7-9B7A-FF3482A46EEE}" presName="aSpace" presStyleCnt="0"/>
      <dgm:spPr/>
    </dgm:pt>
    <dgm:pt modelId="{5DB16418-E3A9-4061-BB3B-F235BFB47A71}" type="pres">
      <dgm:prSet presAssocID="{F23081F3-8555-4BEF-8C9F-536DFBAD8047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BE4998-1381-462A-BF0D-2ACA2B5A3A80}" type="pres">
      <dgm:prSet presAssocID="{F23081F3-8555-4BEF-8C9F-536DFBAD8047}" presName="aSpace" presStyleCnt="0"/>
      <dgm:spPr/>
    </dgm:pt>
    <dgm:pt modelId="{215869D2-D02A-4888-9AA8-0D4FBE4DD786}" type="pres">
      <dgm:prSet presAssocID="{CA16591F-A402-4623-A389-1F71E88F4F6A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9AE110-FB90-4715-B19A-CEB151E6C813}" type="pres">
      <dgm:prSet presAssocID="{CA16591F-A402-4623-A389-1F71E88F4F6A}" presName="aSpace" presStyleCnt="0"/>
      <dgm:spPr/>
    </dgm:pt>
  </dgm:ptLst>
  <dgm:cxnLst>
    <dgm:cxn modelId="{4570A4B2-D9B7-48E9-94ED-76AB90EFCEF6}" srcId="{ED35F090-0704-4E3E-83A8-A1518740DC86}" destId="{CA16591F-A402-4623-A389-1F71E88F4F6A}" srcOrd="2" destOrd="0" parTransId="{93AC6D49-453F-461E-9BD2-3142F41C1CAB}" sibTransId="{FC1941D1-F4D4-4FA7-ACEF-C863148EB7AD}"/>
    <dgm:cxn modelId="{28869BFE-51D7-4ACB-8CD9-41AA7B34336B}" type="presOf" srcId="{E030B835-C91E-4BF7-9B7A-FF3482A46EEE}" destId="{86402096-F15D-4E76-9BC3-514E4895F4A1}" srcOrd="0" destOrd="0" presId="urn:microsoft.com/office/officeart/2005/8/layout/pyramid2"/>
    <dgm:cxn modelId="{41858484-3E9E-455E-AC24-BACCB1D3F1B2}" srcId="{ED35F090-0704-4E3E-83A8-A1518740DC86}" destId="{F23081F3-8555-4BEF-8C9F-536DFBAD8047}" srcOrd="1" destOrd="0" parTransId="{63E3BC6F-63E7-44C3-9320-4FA3DB4129B9}" sibTransId="{76D9F080-212E-4712-89CA-49A876265681}"/>
    <dgm:cxn modelId="{01072F6C-E4A9-4AE6-86A4-EEF00E509717}" type="presOf" srcId="{F23081F3-8555-4BEF-8C9F-536DFBAD8047}" destId="{5DB16418-E3A9-4061-BB3B-F235BFB47A71}" srcOrd="0" destOrd="0" presId="urn:microsoft.com/office/officeart/2005/8/layout/pyramid2"/>
    <dgm:cxn modelId="{A075177F-53E3-42E7-B42C-641DDCCFD4EF}" type="presOf" srcId="{CA16591F-A402-4623-A389-1F71E88F4F6A}" destId="{215869D2-D02A-4888-9AA8-0D4FBE4DD786}" srcOrd="0" destOrd="0" presId="urn:microsoft.com/office/officeart/2005/8/layout/pyramid2"/>
    <dgm:cxn modelId="{577196CE-0654-43B8-9BD0-81796E5310AA}" srcId="{ED35F090-0704-4E3E-83A8-A1518740DC86}" destId="{E030B835-C91E-4BF7-9B7A-FF3482A46EEE}" srcOrd="0" destOrd="0" parTransId="{FFD04918-1076-448A-A4DE-1694FB6BAE68}" sibTransId="{C3AF1FAD-7AF7-4BF6-880F-04C49414FD81}"/>
    <dgm:cxn modelId="{4175D001-8AAB-4F35-BC12-B096D181B540}" type="presOf" srcId="{ED35F090-0704-4E3E-83A8-A1518740DC86}" destId="{F12B5122-D0BD-4A5C-8853-B584929D5CC7}" srcOrd="0" destOrd="0" presId="urn:microsoft.com/office/officeart/2005/8/layout/pyramid2"/>
    <dgm:cxn modelId="{B7B9C327-5BA9-4FDB-82DE-51F02B4F750D}" type="presParOf" srcId="{F12B5122-D0BD-4A5C-8853-B584929D5CC7}" destId="{A460C2F6-D96C-4843-8402-78681F8DBE62}" srcOrd="0" destOrd="0" presId="urn:microsoft.com/office/officeart/2005/8/layout/pyramid2"/>
    <dgm:cxn modelId="{66B7D410-A03C-4646-B101-AFC6F93F3F9E}" type="presParOf" srcId="{F12B5122-D0BD-4A5C-8853-B584929D5CC7}" destId="{D1D599AA-0F81-4A29-A633-757C8D88C9CA}" srcOrd="1" destOrd="0" presId="urn:microsoft.com/office/officeart/2005/8/layout/pyramid2"/>
    <dgm:cxn modelId="{CF587986-6D9E-47BD-B711-677FC427B6E8}" type="presParOf" srcId="{D1D599AA-0F81-4A29-A633-757C8D88C9CA}" destId="{86402096-F15D-4E76-9BC3-514E4895F4A1}" srcOrd="0" destOrd="0" presId="urn:microsoft.com/office/officeart/2005/8/layout/pyramid2"/>
    <dgm:cxn modelId="{8AA024BD-6F72-40E5-B1A2-062AE294BDB7}" type="presParOf" srcId="{D1D599AA-0F81-4A29-A633-757C8D88C9CA}" destId="{C1AFEC98-E7EB-4F76-8674-AF04B3AA7A16}" srcOrd="1" destOrd="0" presId="urn:microsoft.com/office/officeart/2005/8/layout/pyramid2"/>
    <dgm:cxn modelId="{7D30A984-CB5B-4ADB-ABC4-7A4F8168EA9A}" type="presParOf" srcId="{D1D599AA-0F81-4A29-A633-757C8D88C9CA}" destId="{5DB16418-E3A9-4061-BB3B-F235BFB47A71}" srcOrd="2" destOrd="0" presId="urn:microsoft.com/office/officeart/2005/8/layout/pyramid2"/>
    <dgm:cxn modelId="{0E101B0B-9E26-4189-B5D6-AA0E3F7D1024}" type="presParOf" srcId="{D1D599AA-0F81-4A29-A633-757C8D88C9CA}" destId="{4DBE4998-1381-462A-BF0D-2ACA2B5A3A80}" srcOrd="3" destOrd="0" presId="urn:microsoft.com/office/officeart/2005/8/layout/pyramid2"/>
    <dgm:cxn modelId="{D7FC628A-B18D-4899-B428-DDFDAFD19C11}" type="presParOf" srcId="{D1D599AA-0F81-4A29-A633-757C8D88C9CA}" destId="{215869D2-D02A-4888-9AA8-0D4FBE4DD786}" srcOrd="4" destOrd="0" presId="urn:microsoft.com/office/officeart/2005/8/layout/pyramid2"/>
    <dgm:cxn modelId="{94CF2002-6F59-451B-8BEA-74F3C8B85C9C}" type="presParOf" srcId="{D1D599AA-0F81-4A29-A633-757C8D88C9CA}" destId="{589AE110-FB90-4715-B19A-CEB151E6C813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3A28300-E858-48F6-ACC1-CBD310C739A4}" type="doc">
      <dgm:prSet loTypeId="urn:microsoft.com/office/officeart/2005/8/layout/hList1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5B294F0-371F-47F4-B119-0E7C745F26CB}">
      <dgm:prSet phldrT="[Текст]"/>
      <dgm:spPr/>
      <dgm:t>
        <a:bodyPr/>
        <a:lstStyle/>
        <a:p>
          <a:r>
            <a:rPr lang="ru-RU" b="1" dirty="0" smtClean="0"/>
            <a:t>Младенческий возраст</a:t>
          </a:r>
        </a:p>
        <a:p>
          <a:r>
            <a:rPr lang="ru-RU" b="1" dirty="0" smtClean="0"/>
            <a:t>(2 мес. – 1 г.)</a:t>
          </a:r>
          <a:endParaRPr lang="ru-RU" b="1" dirty="0"/>
        </a:p>
      </dgm:t>
    </dgm:pt>
    <dgm:pt modelId="{221982C2-DAC7-4DDD-AD87-6701039C7EEA}" type="parTrans" cxnId="{1E968043-1827-4AAB-9984-2DD7307D7006}">
      <dgm:prSet/>
      <dgm:spPr/>
      <dgm:t>
        <a:bodyPr/>
        <a:lstStyle/>
        <a:p>
          <a:endParaRPr lang="ru-RU"/>
        </a:p>
      </dgm:t>
    </dgm:pt>
    <dgm:pt modelId="{4D2EA07A-C99E-4C4C-95FA-3DDAA3F37582}" type="sibTrans" cxnId="{1E968043-1827-4AAB-9984-2DD7307D7006}">
      <dgm:prSet/>
      <dgm:spPr/>
      <dgm:t>
        <a:bodyPr/>
        <a:lstStyle/>
        <a:p>
          <a:endParaRPr lang="ru-RU"/>
        </a:p>
      </dgm:t>
    </dgm:pt>
    <dgm:pt modelId="{FD78DDBD-FE70-45E7-95B0-9683D4CD9EA4}">
      <dgm:prSet phldrT="[Текст]"/>
      <dgm:spPr/>
      <dgm:t>
        <a:bodyPr/>
        <a:lstStyle/>
        <a:p>
          <a:pPr algn="just"/>
          <a:r>
            <a:rPr lang="ru-RU" dirty="0" smtClean="0"/>
            <a:t>непосредственное эмоциональное общение с взрослым, </a:t>
          </a:r>
          <a:endParaRPr lang="ru-RU" dirty="0"/>
        </a:p>
      </dgm:t>
    </dgm:pt>
    <dgm:pt modelId="{FB7B60F7-4C5A-4EC3-95FB-64B9805333D1}" type="parTrans" cxnId="{D317CE9B-A579-4635-9D72-147E48C40600}">
      <dgm:prSet/>
      <dgm:spPr/>
      <dgm:t>
        <a:bodyPr/>
        <a:lstStyle/>
        <a:p>
          <a:endParaRPr lang="ru-RU"/>
        </a:p>
      </dgm:t>
    </dgm:pt>
    <dgm:pt modelId="{ED0FCD0C-C4EF-452D-9F50-4B98D006EC07}" type="sibTrans" cxnId="{D317CE9B-A579-4635-9D72-147E48C40600}">
      <dgm:prSet/>
      <dgm:spPr/>
      <dgm:t>
        <a:bodyPr/>
        <a:lstStyle/>
        <a:p>
          <a:endParaRPr lang="ru-RU"/>
        </a:p>
      </dgm:t>
    </dgm:pt>
    <dgm:pt modelId="{B65297FB-A3FF-459D-A9E3-E3179CCD5D58}">
      <dgm:prSet phldrT="[Текст]"/>
      <dgm:spPr/>
      <dgm:t>
        <a:bodyPr/>
        <a:lstStyle/>
        <a:p>
          <a:r>
            <a:rPr lang="ru-RU" b="1" dirty="0" smtClean="0"/>
            <a:t>Ранний возраст</a:t>
          </a:r>
        </a:p>
        <a:p>
          <a:r>
            <a:rPr lang="ru-RU" b="1" dirty="0" smtClean="0"/>
            <a:t>(1 г. – 3 г.) </a:t>
          </a:r>
          <a:endParaRPr lang="ru-RU" b="1" dirty="0"/>
        </a:p>
      </dgm:t>
    </dgm:pt>
    <dgm:pt modelId="{2ADA5A52-5FC2-4822-8C7D-32C6AEA8830F}" type="parTrans" cxnId="{3DA88F43-2E6E-491B-86ED-A386009E8CFE}">
      <dgm:prSet/>
      <dgm:spPr/>
      <dgm:t>
        <a:bodyPr/>
        <a:lstStyle/>
        <a:p>
          <a:endParaRPr lang="ru-RU"/>
        </a:p>
      </dgm:t>
    </dgm:pt>
    <dgm:pt modelId="{83730B2E-5AD1-4256-8C5B-13FB22BE1520}" type="sibTrans" cxnId="{3DA88F43-2E6E-491B-86ED-A386009E8CFE}">
      <dgm:prSet/>
      <dgm:spPr/>
      <dgm:t>
        <a:bodyPr/>
        <a:lstStyle/>
        <a:p>
          <a:endParaRPr lang="ru-RU"/>
        </a:p>
      </dgm:t>
    </dgm:pt>
    <dgm:pt modelId="{E2368FB6-BDA9-4D1D-8651-EC94CAC8BCF8}">
      <dgm:prSet phldrT="[Текст]"/>
      <dgm:spPr/>
      <dgm:t>
        <a:bodyPr/>
        <a:lstStyle/>
        <a:p>
          <a:pPr algn="just"/>
          <a:r>
            <a:rPr lang="ru-RU" dirty="0" smtClean="0"/>
            <a:t>предметная деятельность и игры с составными и динамическими игрушками; </a:t>
          </a:r>
          <a:endParaRPr lang="ru-RU" dirty="0"/>
        </a:p>
      </dgm:t>
    </dgm:pt>
    <dgm:pt modelId="{8DCFABE9-0714-49BE-BEDA-7C2D672B13A9}" type="parTrans" cxnId="{AAD03A3A-D287-45BA-9012-50614EB4921C}">
      <dgm:prSet/>
      <dgm:spPr/>
      <dgm:t>
        <a:bodyPr/>
        <a:lstStyle/>
        <a:p>
          <a:endParaRPr lang="ru-RU"/>
        </a:p>
      </dgm:t>
    </dgm:pt>
    <dgm:pt modelId="{AC8A5B89-B633-4E1C-A63A-673A8C031765}" type="sibTrans" cxnId="{AAD03A3A-D287-45BA-9012-50614EB4921C}">
      <dgm:prSet/>
      <dgm:spPr/>
      <dgm:t>
        <a:bodyPr/>
        <a:lstStyle/>
        <a:p>
          <a:endParaRPr lang="ru-RU"/>
        </a:p>
      </dgm:t>
    </dgm:pt>
    <dgm:pt modelId="{304EBAA8-A5B8-44FA-A6E0-5C0664217CE4}">
      <dgm:prSet phldrT="[Текст]"/>
      <dgm:spPr/>
      <dgm:t>
        <a:bodyPr/>
        <a:lstStyle/>
        <a:p>
          <a:r>
            <a:rPr lang="ru-RU" b="1" dirty="0" smtClean="0"/>
            <a:t>Дошкольный возраст</a:t>
          </a:r>
        </a:p>
        <a:p>
          <a:r>
            <a:rPr lang="ru-RU" b="1" dirty="0" smtClean="0"/>
            <a:t>(3 г. – 8 л.)</a:t>
          </a:r>
          <a:endParaRPr lang="ru-RU" b="1" dirty="0"/>
        </a:p>
      </dgm:t>
    </dgm:pt>
    <dgm:pt modelId="{0383CCC5-9F9D-4AA7-88D0-0C546ED9127D}" type="parTrans" cxnId="{B3B217A7-5D07-48A5-8226-AB37512FADE3}">
      <dgm:prSet/>
      <dgm:spPr/>
      <dgm:t>
        <a:bodyPr/>
        <a:lstStyle/>
        <a:p>
          <a:endParaRPr lang="ru-RU"/>
        </a:p>
      </dgm:t>
    </dgm:pt>
    <dgm:pt modelId="{56351752-333B-4230-BDA9-788F490A346F}" type="sibTrans" cxnId="{B3B217A7-5D07-48A5-8226-AB37512FADE3}">
      <dgm:prSet/>
      <dgm:spPr/>
      <dgm:t>
        <a:bodyPr/>
        <a:lstStyle/>
        <a:p>
          <a:endParaRPr lang="ru-RU"/>
        </a:p>
      </dgm:t>
    </dgm:pt>
    <dgm:pt modelId="{53D49A1B-71BC-4A5F-8CB5-5FF96F4FB4FA}">
      <dgm:prSet phldrT="[Текст]"/>
      <dgm:spPr/>
      <dgm:t>
        <a:bodyPr/>
        <a:lstStyle/>
        <a:p>
          <a:pPr algn="just"/>
          <a:r>
            <a:rPr lang="ru-RU" dirty="0" smtClean="0"/>
            <a:t>игровая,</a:t>
          </a:r>
          <a:endParaRPr lang="ru-RU" dirty="0"/>
        </a:p>
      </dgm:t>
    </dgm:pt>
    <dgm:pt modelId="{298D72E8-49D4-44D8-8D04-916D64BC7739}" type="parTrans" cxnId="{1D133018-57DC-4DD3-A4AE-89EC9634EB79}">
      <dgm:prSet/>
      <dgm:spPr/>
      <dgm:t>
        <a:bodyPr/>
        <a:lstStyle/>
        <a:p>
          <a:endParaRPr lang="ru-RU"/>
        </a:p>
      </dgm:t>
    </dgm:pt>
    <dgm:pt modelId="{F03F8445-CB36-494A-AA12-002AE6E565B3}" type="sibTrans" cxnId="{1D133018-57DC-4DD3-A4AE-89EC9634EB79}">
      <dgm:prSet/>
      <dgm:spPr/>
      <dgm:t>
        <a:bodyPr/>
        <a:lstStyle/>
        <a:p>
          <a:endParaRPr lang="ru-RU"/>
        </a:p>
      </dgm:t>
    </dgm:pt>
    <dgm:pt modelId="{DE239E49-5B64-411B-9346-CFC338ED88F0}">
      <dgm:prSet phldrT="[Текст]"/>
      <dgm:spPr/>
      <dgm:t>
        <a:bodyPr/>
        <a:lstStyle/>
        <a:p>
          <a:pPr algn="just"/>
          <a:r>
            <a:rPr lang="ru-RU" dirty="0" smtClean="0"/>
            <a:t>манипулирование с предметами;</a:t>
          </a:r>
          <a:endParaRPr lang="ru-RU" dirty="0"/>
        </a:p>
      </dgm:t>
    </dgm:pt>
    <dgm:pt modelId="{6A866571-974D-4C15-82C0-A9F753A35AD0}" type="parTrans" cxnId="{F7D2C257-313A-4433-B14F-A0D2843C884B}">
      <dgm:prSet/>
      <dgm:spPr/>
      <dgm:t>
        <a:bodyPr/>
        <a:lstStyle/>
        <a:p>
          <a:endParaRPr lang="ru-RU"/>
        </a:p>
      </dgm:t>
    </dgm:pt>
    <dgm:pt modelId="{537F37C2-513A-434E-9D3E-2710560C1F16}" type="sibTrans" cxnId="{F7D2C257-313A-4433-B14F-A0D2843C884B}">
      <dgm:prSet/>
      <dgm:spPr/>
      <dgm:t>
        <a:bodyPr/>
        <a:lstStyle/>
        <a:p>
          <a:endParaRPr lang="ru-RU"/>
        </a:p>
      </dgm:t>
    </dgm:pt>
    <dgm:pt modelId="{8A36ECBE-6537-4B47-BCAE-FEEEF4DC61EB}">
      <dgm:prSet phldrT="[Текст]"/>
      <dgm:spPr/>
      <dgm:t>
        <a:bodyPr/>
        <a:lstStyle/>
        <a:p>
          <a:pPr algn="just"/>
          <a:r>
            <a:rPr lang="ru-RU" dirty="0" smtClean="0"/>
            <a:t> познавательно-исследовательские действия, </a:t>
          </a:r>
          <a:endParaRPr lang="ru-RU" dirty="0"/>
        </a:p>
      </dgm:t>
    </dgm:pt>
    <dgm:pt modelId="{68C6C2CB-BBC2-4C28-A0B5-A4D173808F5D}" type="parTrans" cxnId="{9763434B-F02F-4D9A-ACAE-2B15D8435D40}">
      <dgm:prSet/>
      <dgm:spPr/>
      <dgm:t>
        <a:bodyPr/>
        <a:lstStyle/>
        <a:p>
          <a:endParaRPr lang="ru-RU"/>
        </a:p>
      </dgm:t>
    </dgm:pt>
    <dgm:pt modelId="{5FAF55A9-F393-4E5D-A6A7-C6B520244892}" type="sibTrans" cxnId="{9763434B-F02F-4D9A-ACAE-2B15D8435D40}">
      <dgm:prSet/>
      <dgm:spPr/>
      <dgm:t>
        <a:bodyPr/>
        <a:lstStyle/>
        <a:p>
          <a:endParaRPr lang="ru-RU"/>
        </a:p>
      </dgm:t>
    </dgm:pt>
    <dgm:pt modelId="{AE251DD1-E9B8-4CC9-9994-15A618C42619}">
      <dgm:prSet phldrT="[Текст]"/>
      <dgm:spPr/>
      <dgm:t>
        <a:bodyPr/>
        <a:lstStyle/>
        <a:p>
          <a:pPr algn="just"/>
          <a:r>
            <a:rPr lang="ru-RU" dirty="0" smtClean="0"/>
            <a:t>восприятие музыки, детских песен и стихов, </a:t>
          </a:r>
          <a:endParaRPr lang="ru-RU" dirty="0"/>
        </a:p>
      </dgm:t>
    </dgm:pt>
    <dgm:pt modelId="{B258199B-41D9-486B-89B1-5D4015E82F2F}" type="parTrans" cxnId="{66774613-207F-4AAF-9C80-24E7FB706CA8}">
      <dgm:prSet/>
      <dgm:spPr/>
      <dgm:t>
        <a:bodyPr/>
        <a:lstStyle/>
        <a:p>
          <a:endParaRPr lang="ru-RU"/>
        </a:p>
      </dgm:t>
    </dgm:pt>
    <dgm:pt modelId="{6BB27F12-5176-4ACC-823D-7357281E6914}" type="sibTrans" cxnId="{66774613-207F-4AAF-9C80-24E7FB706CA8}">
      <dgm:prSet/>
      <dgm:spPr/>
      <dgm:t>
        <a:bodyPr/>
        <a:lstStyle/>
        <a:p>
          <a:endParaRPr lang="ru-RU"/>
        </a:p>
      </dgm:t>
    </dgm:pt>
    <dgm:pt modelId="{112E1352-9166-4F7B-BC36-597E59303FEB}">
      <dgm:prSet phldrT="[Текст]"/>
      <dgm:spPr/>
      <dgm:t>
        <a:bodyPr/>
        <a:lstStyle/>
        <a:p>
          <a:pPr algn="just"/>
          <a:r>
            <a:rPr lang="ru-RU" dirty="0" smtClean="0"/>
            <a:t>двигательная активность,</a:t>
          </a:r>
          <a:endParaRPr lang="ru-RU" dirty="0"/>
        </a:p>
      </dgm:t>
    </dgm:pt>
    <dgm:pt modelId="{542B2C86-9887-494B-BC33-FD7ECA546864}" type="parTrans" cxnId="{5E040413-FE09-41BE-95C9-CB219468C044}">
      <dgm:prSet/>
      <dgm:spPr/>
      <dgm:t>
        <a:bodyPr/>
        <a:lstStyle/>
        <a:p>
          <a:endParaRPr lang="ru-RU"/>
        </a:p>
      </dgm:t>
    </dgm:pt>
    <dgm:pt modelId="{48F54027-76AE-45DE-A1E9-F9F0FFBE9DF6}" type="sibTrans" cxnId="{5E040413-FE09-41BE-95C9-CB219468C044}">
      <dgm:prSet/>
      <dgm:spPr/>
      <dgm:t>
        <a:bodyPr/>
        <a:lstStyle/>
        <a:p>
          <a:endParaRPr lang="ru-RU"/>
        </a:p>
      </dgm:t>
    </dgm:pt>
    <dgm:pt modelId="{C7283D63-B325-4CF4-966D-0147C81FF37B}">
      <dgm:prSet phldrT="[Текст]"/>
      <dgm:spPr/>
      <dgm:t>
        <a:bodyPr/>
        <a:lstStyle/>
        <a:p>
          <a:pPr algn="just"/>
          <a:r>
            <a:rPr lang="ru-RU" dirty="0" smtClean="0"/>
            <a:t>тактильно-двигательные игры.</a:t>
          </a:r>
          <a:endParaRPr lang="ru-RU" dirty="0"/>
        </a:p>
      </dgm:t>
    </dgm:pt>
    <dgm:pt modelId="{97FB71F6-2C51-4CE6-97D9-B3B946F7DBC3}" type="parTrans" cxnId="{099EF66F-C95D-459E-9ED1-118B9457D010}">
      <dgm:prSet/>
      <dgm:spPr/>
      <dgm:t>
        <a:bodyPr/>
        <a:lstStyle/>
        <a:p>
          <a:endParaRPr lang="ru-RU"/>
        </a:p>
      </dgm:t>
    </dgm:pt>
    <dgm:pt modelId="{C959A114-5C86-48D9-9F72-CD469FD026B2}" type="sibTrans" cxnId="{099EF66F-C95D-459E-9ED1-118B9457D010}">
      <dgm:prSet/>
      <dgm:spPr/>
      <dgm:t>
        <a:bodyPr/>
        <a:lstStyle/>
        <a:p>
          <a:endParaRPr lang="ru-RU"/>
        </a:p>
      </dgm:t>
    </dgm:pt>
    <dgm:pt modelId="{85FD5B9F-C091-459D-B120-2A4BC6DE660A}">
      <dgm:prSet phldrT="[Текст]"/>
      <dgm:spPr/>
      <dgm:t>
        <a:bodyPr/>
        <a:lstStyle/>
        <a:p>
          <a:pPr algn="just"/>
          <a:r>
            <a:rPr lang="ru-RU" dirty="0" smtClean="0"/>
            <a:t>экспериментирование с материалами и веществами, </a:t>
          </a:r>
          <a:endParaRPr lang="ru-RU" dirty="0"/>
        </a:p>
      </dgm:t>
    </dgm:pt>
    <dgm:pt modelId="{E76C30EE-0B1E-4F6D-9C6D-9D1CDF4A6F0C}" type="parTrans" cxnId="{8D9EDD0A-469E-4A66-B18E-1C4FFF160BDD}">
      <dgm:prSet/>
      <dgm:spPr/>
      <dgm:t>
        <a:bodyPr/>
        <a:lstStyle/>
        <a:p>
          <a:endParaRPr lang="ru-RU"/>
        </a:p>
      </dgm:t>
    </dgm:pt>
    <dgm:pt modelId="{0BF787E0-1B91-461E-859F-B627C5417F5F}" type="sibTrans" cxnId="{8D9EDD0A-469E-4A66-B18E-1C4FFF160BDD}">
      <dgm:prSet/>
      <dgm:spPr/>
      <dgm:t>
        <a:bodyPr/>
        <a:lstStyle/>
        <a:p>
          <a:endParaRPr lang="ru-RU"/>
        </a:p>
      </dgm:t>
    </dgm:pt>
    <dgm:pt modelId="{236B2E64-F02A-4BD0-A589-372DEFC095CE}">
      <dgm:prSet phldrT="[Текст]"/>
      <dgm:spPr/>
      <dgm:t>
        <a:bodyPr/>
        <a:lstStyle/>
        <a:p>
          <a:pPr algn="just"/>
          <a:r>
            <a:rPr lang="ru-RU" dirty="0" smtClean="0"/>
            <a:t>общение с взрослым и совместные игры со сверстниками под руководством взрослого, </a:t>
          </a:r>
          <a:endParaRPr lang="ru-RU" dirty="0"/>
        </a:p>
      </dgm:t>
    </dgm:pt>
    <dgm:pt modelId="{EA44374B-8BEA-4040-B111-86006DCD663D}" type="parTrans" cxnId="{39A38430-675E-4B7C-9514-F50A4F1531B3}">
      <dgm:prSet/>
      <dgm:spPr/>
      <dgm:t>
        <a:bodyPr/>
        <a:lstStyle/>
        <a:p>
          <a:endParaRPr lang="ru-RU"/>
        </a:p>
      </dgm:t>
    </dgm:pt>
    <dgm:pt modelId="{DBF97137-4925-45CF-AA37-244F1D9E1371}" type="sibTrans" cxnId="{39A38430-675E-4B7C-9514-F50A4F1531B3}">
      <dgm:prSet/>
      <dgm:spPr/>
      <dgm:t>
        <a:bodyPr/>
        <a:lstStyle/>
        <a:p>
          <a:endParaRPr lang="ru-RU"/>
        </a:p>
      </dgm:t>
    </dgm:pt>
    <dgm:pt modelId="{76722671-58B7-4A65-812E-2F276CECE1B7}">
      <dgm:prSet phldrT="[Текст]"/>
      <dgm:spPr/>
      <dgm:t>
        <a:bodyPr/>
        <a:lstStyle/>
        <a:p>
          <a:pPr algn="just"/>
          <a:r>
            <a:rPr lang="ru-RU" dirty="0" smtClean="0"/>
            <a:t>самообслуживание и действия с бытовыми предметами-орудиями,</a:t>
          </a:r>
          <a:endParaRPr lang="ru-RU" dirty="0"/>
        </a:p>
      </dgm:t>
    </dgm:pt>
    <dgm:pt modelId="{F616A14E-E2C4-4609-B8C0-66D5F296F37C}" type="parTrans" cxnId="{F9403394-3C0A-4F07-ABCB-1E1C795986BD}">
      <dgm:prSet/>
      <dgm:spPr/>
      <dgm:t>
        <a:bodyPr/>
        <a:lstStyle/>
        <a:p>
          <a:endParaRPr lang="ru-RU"/>
        </a:p>
      </dgm:t>
    </dgm:pt>
    <dgm:pt modelId="{38E73B6F-7E67-4343-A5F0-2F197994049C}" type="sibTrans" cxnId="{F9403394-3C0A-4F07-ABCB-1E1C795986BD}">
      <dgm:prSet/>
      <dgm:spPr/>
      <dgm:t>
        <a:bodyPr/>
        <a:lstStyle/>
        <a:p>
          <a:endParaRPr lang="ru-RU"/>
        </a:p>
      </dgm:t>
    </dgm:pt>
    <dgm:pt modelId="{6ABF76B9-414C-48CA-9C08-0A4F0629F4AE}">
      <dgm:prSet phldrT="[Текст]"/>
      <dgm:spPr/>
      <dgm:t>
        <a:bodyPr/>
        <a:lstStyle/>
        <a:p>
          <a:pPr algn="just"/>
          <a:r>
            <a:rPr lang="ru-RU" dirty="0" smtClean="0"/>
            <a:t> восприятие смысла музыки, сказок, стихов, рассматривание картинок, </a:t>
          </a:r>
          <a:endParaRPr lang="ru-RU" dirty="0"/>
        </a:p>
      </dgm:t>
    </dgm:pt>
    <dgm:pt modelId="{F58D14D8-C52B-441E-B5D0-B8409D3F8575}" type="parTrans" cxnId="{F268B08B-F882-427B-B412-9F6DE9F54613}">
      <dgm:prSet/>
      <dgm:spPr/>
      <dgm:t>
        <a:bodyPr/>
        <a:lstStyle/>
        <a:p>
          <a:endParaRPr lang="ru-RU"/>
        </a:p>
      </dgm:t>
    </dgm:pt>
    <dgm:pt modelId="{09A24BA3-96BF-4A9A-9496-D1BD5E57944E}" type="sibTrans" cxnId="{F268B08B-F882-427B-B412-9F6DE9F54613}">
      <dgm:prSet/>
      <dgm:spPr/>
      <dgm:t>
        <a:bodyPr/>
        <a:lstStyle/>
        <a:p>
          <a:endParaRPr lang="ru-RU"/>
        </a:p>
      </dgm:t>
    </dgm:pt>
    <dgm:pt modelId="{5DD3D6D8-21E5-4058-8924-82DBB14CF0F2}">
      <dgm:prSet phldrT="[Текст]"/>
      <dgm:spPr/>
      <dgm:t>
        <a:bodyPr/>
        <a:lstStyle/>
        <a:p>
          <a:pPr algn="just"/>
          <a:r>
            <a:rPr lang="ru-RU" dirty="0" smtClean="0"/>
            <a:t>двигательная активность.</a:t>
          </a:r>
          <a:endParaRPr lang="ru-RU" dirty="0"/>
        </a:p>
      </dgm:t>
    </dgm:pt>
    <dgm:pt modelId="{66BE3A23-DAB6-43D2-A3F6-1341DBA911E3}" type="parTrans" cxnId="{2E0CB377-73BD-4B53-A6F2-9543ECECCBC8}">
      <dgm:prSet/>
      <dgm:spPr/>
      <dgm:t>
        <a:bodyPr/>
        <a:lstStyle/>
        <a:p>
          <a:endParaRPr lang="ru-RU"/>
        </a:p>
      </dgm:t>
    </dgm:pt>
    <dgm:pt modelId="{17BB7B7C-F5CF-4D15-966A-627FCB87281F}" type="sibTrans" cxnId="{2E0CB377-73BD-4B53-A6F2-9543ECECCBC8}">
      <dgm:prSet/>
      <dgm:spPr/>
      <dgm:t>
        <a:bodyPr/>
        <a:lstStyle/>
        <a:p>
          <a:endParaRPr lang="ru-RU"/>
        </a:p>
      </dgm:t>
    </dgm:pt>
    <dgm:pt modelId="{0DEDAB6A-9764-4B20-B754-7A30AF9FDA83}">
      <dgm:prSet phldrT="[Текст]"/>
      <dgm:spPr/>
      <dgm:t>
        <a:bodyPr/>
        <a:lstStyle/>
        <a:p>
          <a:pPr algn="just"/>
          <a:r>
            <a:rPr lang="ru-RU" dirty="0" smtClean="0"/>
            <a:t> коммуникативная,</a:t>
          </a:r>
          <a:endParaRPr lang="ru-RU" dirty="0"/>
        </a:p>
      </dgm:t>
    </dgm:pt>
    <dgm:pt modelId="{2222912D-D60E-4647-A32F-0321E86E5946}" type="parTrans" cxnId="{2FD82E85-4486-47DE-B98D-840EE6ADF582}">
      <dgm:prSet/>
      <dgm:spPr/>
      <dgm:t>
        <a:bodyPr/>
        <a:lstStyle/>
        <a:p>
          <a:endParaRPr lang="ru-RU"/>
        </a:p>
      </dgm:t>
    </dgm:pt>
    <dgm:pt modelId="{AA8655BF-46B0-42EB-B560-8DEA0B53D5AE}" type="sibTrans" cxnId="{2FD82E85-4486-47DE-B98D-840EE6ADF582}">
      <dgm:prSet/>
      <dgm:spPr/>
      <dgm:t>
        <a:bodyPr/>
        <a:lstStyle/>
        <a:p>
          <a:endParaRPr lang="ru-RU"/>
        </a:p>
      </dgm:t>
    </dgm:pt>
    <dgm:pt modelId="{B760F7F8-9018-4914-9E42-21CF3D9D88E0}">
      <dgm:prSet phldrT="[Текст]"/>
      <dgm:spPr/>
      <dgm:t>
        <a:bodyPr/>
        <a:lstStyle/>
        <a:p>
          <a:pPr algn="just"/>
          <a:r>
            <a:rPr lang="ru-RU" dirty="0" smtClean="0"/>
            <a:t> познавательно-исследовательская,</a:t>
          </a:r>
          <a:endParaRPr lang="ru-RU" dirty="0"/>
        </a:p>
      </dgm:t>
    </dgm:pt>
    <dgm:pt modelId="{A07F9EF3-1EBA-4B68-91B2-23C00E7861AF}" type="parTrans" cxnId="{E08623B5-2BBB-4DA0-9E6C-57D426907F95}">
      <dgm:prSet/>
      <dgm:spPr/>
      <dgm:t>
        <a:bodyPr/>
        <a:lstStyle/>
        <a:p>
          <a:endParaRPr lang="ru-RU"/>
        </a:p>
      </dgm:t>
    </dgm:pt>
    <dgm:pt modelId="{FE699C1B-A43B-4D55-B9F8-61E102057FE3}" type="sibTrans" cxnId="{E08623B5-2BBB-4DA0-9E6C-57D426907F95}">
      <dgm:prSet/>
      <dgm:spPr/>
      <dgm:t>
        <a:bodyPr/>
        <a:lstStyle/>
        <a:p>
          <a:endParaRPr lang="ru-RU"/>
        </a:p>
      </dgm:t>
    </dgm:pt>
    <dgm:pt modelId="{EE810A81-7B26-4B92-A9F5-26CF6A4BEEFC}">
      <dgm:prSet phldrT="[Текст]"/>
      <dgm:spPr/>
      <dgm:t>
        <a:bodyPr/>
        <a:lstStyle/>
        <a:p>
          <a:pPr algn="just"/>
          <a:r>
            <a:rPr lang="ru-RU" dirty="0" smtClean="0"/>
            <a:t> восприятие художественной литературы и фольклора,</a:t>
          </a:r>
          <a:endParaRPr lang="ru-RU" dirty="0"/>
        </a:p>
      </dgm:t>
    </dgm:pt>
    <dgm:pt modelId="{695526D7-83A1-419E-827D-05C43E3E11B8}" type="parTrans" cxnId="{060078DA-04AE-46A1-A433-17E12DEC75E0}">
      <dgm:prSet/>
      <dgm:spPr/>
      <dgm:t>
        <a:bodyPr/>
        <a:lstStyle/>
        <a:p>
          <a:endParaRPr lang="ru-RU"/>
        </a:p>
      </dgm:t>
    </dgm:pt>
    <dgm:pt modelId="{77A6FDEB-B44D-4BD7-BD6E-391F382A4BC9}" type="sibTrans" cxnId="{060078DA-04AE-46A1-A433-17E12DEC75E0}">
      <dgm:prSet/>
      <dgm:spPr/>
      <dgm:t>
        <a:bodyPr/>
        <a:lstStyle/>
        <a:p>
          <a:endParaRPr lang="ru-RU"/>
        </a:p>
      </dgm:t>
    </dgm:pt>
    <dgm:pt modelId="{1A986D6C-81E1-4CF2-B126-3543DB8588C7}">
      <dgm:prSet phldrT="[Текст]"/>
      <dgm:spPr/>
      <dgm:t>
        <a:bodyPr/>
        <a:lstStyle/>
        <a:p>
          <a:pPr algn="just"/>
          <a:r>
            <a:rPr lang="ru-RU" dirty="0" smtClean="0"/>
            <a:t> самообслуживание и элементарный бытовой труд,</a:t>
          </a:r>
          <a:endParaRPr lang="ru-RU" dirty="0"/>
        </a:p>
      </dgm:t>
    </dgm:pt>
    <dgm:pt modelId="{61E06DD2-CA30-4676-B8DF-C00C485D0BAA}" type="parTrans" cxnId="{A84DFFC0-5FE4-4B9D-90A0-0DF8D98175C8}">
      <dgm:prSet/>
      <dgm:spPr/>
      <dgm:t>
        <a:bodyPr/>
        <a:lstStyle/>
        <a:p>
          <a:endParaRPr lang="ru-RU"/>
        </a:p>
      </dgm:t>
    </dgm:pt>
    <dgm:pt modelId="{C1FA5C2B-06A6-4F82-A5B0-FBAE51744760}" type="sibTrans" cxnId="{A84DFFC0-5FE4-4B9D-90A0-0DF8D98175C8}">
      <dgm:prSet/>
      <dgm:spPr/>
      <dgm:t>
        <a:bodyPr/>
        <a:lstStyle/>
        <a:p>
          <a:endParaRPr lang="ru-RU"/>
        </a:p>
      </dgm:t>
    </dgm:pt>
    <dgm:pt modelId="{4873C907-5F1A-4474-97C4-A913641009DA}">
      <dgm:prSet phldrT="[Текст]"/>
      <dgm:spPr/>
      <dgm:t>
        <a:bodyPr/>
        <a:lstStyle/>
        <a:p>
          <a:pPr algn="just"/>
          <a:r>
            <a:rPr lang="ru-RU" dirty="0" smtClean="0"/>
            <a:t>изобразительная,</a:t>
          </a:r>
          <a:endParaRPr lang="ru-RU" dirty="0"/>
        </a:p>
      </dgm:t>
    </dgm:pt>
    <dgm:pt modelId="{42F5CD5A-5F44-462A-9F83-2E2BCC495126}" type="parTrans" cxnId="{02E72BE2-5744-4DF0-B8BD-3834CE94F159}">
      <dgm:prSet/>
      <dgm:spPr/>
      <dgm:t>
        <a:bodyPr/>
        <a:lstStyle/>
        <a:p>
          <a:endParaRPr lang="ru-RU"/>
        </a:p>
      </dgm:t>
    </dgm:pt>
    <dgm:pt modelId="{C716F5DE-3903-4471-92BE-C4675226966A}" type="sibTrans" cxnId="{02E72BE2-5744-4DF0-B8BD-3834CE94F159}">
      <dgm:prSet/>
      <dgm:spPr/>
      <dgm:t>
        <a:bodyPr/>
        <a:lstStyle/>
        <a:p>
          <a:endParaRPr lang="ru-RU"/>
        </a:p>
      </dgm:t>
    </dgm:pt>
    <dgm:pt modelId="{C8687ECD-1F93-4E54-9448-5DB2A7D750F2}">
      <dgm:prSet phldrT="[Текст]"/>
      <dgm:spPr/>
      <dgm:t>
        <a:bodyPr/>
        <a:lstStyle/>
        <a:p>
          <a:pPr algn="just"/>
          <a:r>
            <a:rPr lang="ru-RU" dirty="0" smtClean="0"/>
            <a:t> музыкальная,</a:t>
          </a:r>
          <a:endParaRPr lang="ru-RU" dirty="0"/>
        </a:p>
      </dgm:t>
    </dgm:pt>
    <dgm:pt modelId="{83F3D7E0-0D5C-410C-96DF-14FE6311E8BD}" type="parTrans" cxnId="{64CC667E-7DF4-41FD-ADDB-287999933D10}">
      <dgm:prSet/>
      <dgm:spPr/>
      <dgm:t>
        <a:bodyPr/>
        <a:lstStyle/>
        <a:p>
          <a:endParaRPr lang="ru-RU"/>
        </a:p>
      </dgm:t>
    </dgm:pt>
    <dgm:pt modelId="{14152543-8FC0-4872-9A67-DD6F9772B31C}" type="sibTrans" cxnId="{64CC667E-7DF4-41FD-ADDB-287999933D10}">
      <dgm:prSet/>
      <dgm:spPr/>
      <dgm:t>
        <a:bodyPr/>
        <a:lstStyle/>
        <a:p>
          <a:endParaRPr lang="ru-RU"/>
        </a:p>
      </dgm:t>
    </dgm:pt>
    <dgm:pt modelId="{5280DDD9-9131-4B94-8123-3B23578137F3}">
      <dgm:prSet phldrT="[Текст]"/>
      <dgm:spPr/>
      <dgm:t>
        <a:bodyPr/>
        <a:lstStyle/>
        <a:p>
          <a:pPr algn="just"/>
          <a:r>
            <a:rPr lang="ru-RU" dirty="0" smtClean="0"/>
            <a:t> двигательная активность ребенка.</a:t>
          </a:r>
          <a:endParaRPr lang="ru-RU" dirty="0"/>
        </a:p>
      </dgm:t>
    </dgm:pt>
    <dgm:pt modelId="{E46E90EB-8065-4036-B674-DA0A5E3F6C4D}" type="parTrans" cxnId="{CB4636DA-90A3-4587-90AB-2B7735D16011}">
      <dgm:prSet/>
      <dgm:spPr/>
      <dgm:t>
        <a:bodyPr/>
        <a:lstStyle/>
        <a:p>
          <a:endParaRPr lang="ru-RU"/>
        </a:p>
      </dgm:t>
    </dgm:pt>
    <dgm:pt modelId="{E99D44C2-D25B-493E-B090-573C6EE5A6BA}" type="sibTrans" cxnId="{CB4636DA-90A3-4587-90AB-2B7735D16011}">
      <dgm:prSet/>
      <dgm:spPr/>
      <dgm:t>
        <a:bodyPr/>
        <a:lstStyle/>
        <a:p>
          <a:endParaRPr lang="ru-RU"/>
        </a:p>
      </dgm:t>
    </dgm:pt>
    <dgm:pt modelId="{1A99E045-22C8-4F28-9D63-51981AF6C8B7}" type="pres">
      <dgm:prSet presAssocID="{B3A28300-E858-48F6-ACC1-CBD310C739A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0D61F0-46CB-4216-B836-BCF414206FD2}" type="pres">
      <dgm:prSet presAssocID="{F5B294F0-371F-47F4-B119-0E7C745F26CB}" presName="composite" presStyleCnt="0"/>
      <dgm:spPr/>
      <dgm:t>
        <a:bodyPr/>
        <a:lstStyle/>
        <a:p>
          <a:endParaRPr lang="ru-RU"/>
        </a:p>
      </dgm:t>
    </dgm:pt>
    <dgm:pt modelId="{DB2A22AF-2FFB-41F9-B3B1-47314A618C7C}" type="pres">
      <dgm:prSet presAssocID="{F5B294F0-371F-47F4-B119-0E7C745F26C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FAC840-46B1-41C2-8BF6-EB62EA2F2BBE}" type="pres">
      <dgm:prSet presAssocID="{F5B294F0-371F-47F4-B119-0E7C745F26CB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7E56FE-3034-499D-8AF2-5492E4754B19}" type="pres">
      <dgm:prSet presAssocID="{4D2EA07A-C99E-4C4C-95FA-3DDAA3F37582}" presName="space" presStyleCnt="0"/>
      <dgm:spPr/>
      <dgm:t>
        <a:bodyPr/>
        <a:lstStyle/>
        <a:p>
          <a:endParaRPr lang="ru-RU"/>
        </a:p>
      </dgm:t>
    </dgm:pt>
    <dgm:pt modelId="{17C5B283-417C-4F59-8310-C062DDDE6A84}" type="pres">
      <dgm:prSet presAssocID="{B65297FB-A3FF-459D-A9E3-E3179CCD5D58}" presName="composite" presStyleCnt="0"/>
      <dgm:spPr/>
      <dgm:t>
        <a:bodyPr/>
        <a:lstStyle/>
        <a:p>
          <a:endParaRPr lang="ru-RU"/>
        </a:p>
      </dgm:t>
    </dgm:pt>
    <dgm:pt modelId="{78C49EFF-1233-453C-ACCE-1620374FD894}" type="pres">
      <dgm:prSet presAssocID="{B65297FB-A3FF-459D-A9E3-E3179CCD5D5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D69DB1-59C7-4EBF-B943-B50F082E23AD}" type="pres">
      <dgm:prSet presAssocID="{B65297FB-A3FF-459D-A9E3-E3179CCD5D58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07C349-D5E0-4129-B6E6-474103F66FEC}" type="pres">
      <dgm:prSet presAssocID="{83730B2E-5AD1-4256-8C5B-13FB22BE1520}" presName="space" presStyleCnt="0"/>
      <dgm:spPr/>
      <dgm:t>
        <a:bodyPr/>
        <a:lstStyle/>
        <a:p>
          <a:endParaRPr lang="ru-RU"/>
        </a:p>
      </dgm:t>
    </dgm:pt>
    <dgm:pt modelId="{04D155F9-79D0-45D2-AF4F-4019C9109659}" type="pres">
      <dgm:prSet presAssocID="{304EBAA8-A5B8-44FA-A6E0-5C0664217CE4}" presName="composite" presStyleCnt="0"/>
      <dgm:spPr/>
      <dgm:t>
        <a:bodyPr/>
        <a:lstStyle/>
        <a:p>
          <a:endParaRPr lang="ru-RU"/>
        </a:p>
      </dgm:t>
    </dgm:pt>
    <dgm:pt modelId="{F1F00C2F-51E0-48CB-B3FC-FFBAE5DB6286}" type="pres">
      <dgm:prSet presAssocID="{304EBAA8-A5B8-44FA-A6E0-5C0664217CE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646180-B5F6-4B19-AAD2-D84106642187}" type="pres">
      <dgm:prSet presAssocID="{304EBAA8-A5B8-44FA-A6E0-5C0664217CE4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482A27-0A0B-431A-9669-517D54821D6D}" type="presOf" srcId="{236B2E64-F02A-4BD0-A589-372DEFC095CE}" destId="{5DD69DB1-59C7-4EBF-B943-B50F082E23AD}" srcOrd="0" destOrd="2" presId="urn:microsoft.com/office/officeart/2005/8/layout/hList1"/>
    <dgm:cxn modelId="{66774613-207F-4AAF-9C80-24E7FB706CA8}" srcId="{F5B294F0-371F-47F4-B119-0E7C745F26CB}" destId="{AE251DD1-E9B8-4CC9-9994-15A618C42619}" srcOrd="3" destOrd="0" parTransId="{B258199B-41D9-486B-89B1-5D4015E82F2F}" sibTransId="{6BB27F12-5176-4ACC-823D-7357281E6914}"/>
    <dgm:cxn modelId="{B3B217A7-5D07-48A5-8226-AB37512FADE3}" srcId="{B3A28300-E858-48F6-ACC1-CBD310C739A4}" destId="{304EBAA8-A5B8-44FA-A6E0-5C0664217CE4}" srcOrd="2" destOrd="0" parTransId="{0383CCC5-9F9D-4AA7-88D0-0C546ED9127D}" sibTransId="{56351752-333B-4230-BDA9-788F490A346F}"/>
    <dgm:cxn modelId="{FB137ECD-ADA8-403E-89D1-4AFB72A10955}" type="presOf" srcId="{53D49A1B-71BC-4A5F-8CB5-5FF96F4FB4FA}" destId="{95646180-B5F6-4B19-AAD2-D84106642187}" srcOrd="0" destOrd="0" presId="urn:microsoft.com/office/officeart/2005/8/layout/hList1"/>
    <dgm:cxn modelId="{1169ADD2-1827-4C60-9AD0-2CFF78A48B33}" type="presOf" srcId="{85FD5B9F-C091-459D-B120-2A4BC6DE660A}" destId="{5DD69DB1-59C7-4EBF-B943-B50F082E23AD}" srcOrd="0" destOrd="1" presId="urn:microsoft.com/office/officeart/2005/8/layout/hList1"/>
    <dgm:cxn modelId="{39A38430-675E-4B7C-9514-F50A4F1531B3}" srcId="{B65297FB-A3FF-459D-A9E3-E3179CCD5D58}" destId="{236B2E64-F02A-4BD0-A589-372DEFC095CE}" srcOrd="2" destOrd="0" parTransId="{EA44374B-8BEA-4040-B111-86006DCD663D}" sibTransId="{DBF97137-4925-45CF-AA37-244F1D9E1371}"/>
    <dgm:cxn modelId="{F9403394-3C0A-4F07-ABCB-1E1C795986BD}" srcId="{B65297FB-A3FF-459D-A9E3-E3179CCD5D58}" destId="{76722671-58B7-4A65-812E-2F276CECE1B7}" srcOrd="3" destOrd="0" parTransId="{F616A14E-E2C4-4609-B8C0-66D5F296F37C}" sibTransId="{38E73B6F-7E67-4343-A5F0-2F197994049C}"/>
    <dgm:cxn modelId="{1BB8C23A-37C0-4958-A652-5E02E5519B53}" type="presOf" srcId="{FD78DDBD-FE70-45E7-95B0-9683D4CD9EA4}" destId="{21FAC840-46B1-41C2-8BF6-EB62EA2F2BBE}" srcOrd="0" destOrd="0" presId="urn:microsoft.com/office/officeart/2005/8/layout/hList1"/>
    <dgm:cxn modelId="{2E0CB377-73BD-4B53-A6F2-9543ECECCBC8}" srcId="{B65297FB-A3FF-459D-A9E3-E3179CCD5D58}" destId="{5DD3D6D8-21E5-4058-8924-82DBB14CF0F2}" srcOrd="5" destOrd="0" parTransId="{66BE3A23-DAB6-43D2-A3F6-1341DBA911E3}" sibTransId="{17BB7B7C-F5CF-4D15-966A-627FCB87281F}"/>
    <dgm:cxn modelId="{9763434B-F02F-4D9A-ACAE-2B15D8435D40}" srcId="{F5B294F0-371F-47F4-B119-0E7C745F26CB}" destId="{8A36ECBE-6537-4B47-BCAE-FEEEF4DC61EB}" srcOrd="2" destOrd="0" parTransId="{68C6C2CB-BBC2-4C28-A0B5-A4D173808F5D}" sibTransId="{5FAF55A9-F393-4E5D-A6A7-C6B520244892}"/>
    <dgm:cxn modelId="{2FD82E85-4486-47DE-B98D-840EE6ADF582}" srcId="{304EBAA8-A5B8-44FA-A6E0-5C0664217CE4}" destId="{0DEDAB6A-9764-4B20-B754-7A30AF9FDA83}" srcOrd="1" destOrd="0" parTransId="{2222912D-D60E-4647-A32F-0321E86E5946}" sibTransId="{AA8655BF-46B0-42EB-B560-8DEA0B53D5AE}"/>
    <dgm:cxn modelId="{6D9C51FD-3B28-4ADF-8FC7-A471EB73EA41}" type="presOf" srcId="{B3A28300-E858-48F6-ACC1-CBD310C739A4}" destId="{1A99E045-22C8-4F28-9D63-51981AF6C8B7}" srcOrd="0" destOrd="0" presId="urn:microsoft.com/office/officeart/2005/8/layout/hList1"/>
    <dgm:cxn modelId="{B1B04FF2-AC27-428D-AFBB-BFBFD26AB75C}" type="presOf" srcId="{C8687ECD-1F93-4E54-9448-5DB2A7D750F2}" destId="{95646180-B5F6-4B19-AAD2-D84106642187}" srcOrd="0" destOrd="6" presId="urn:microsoft.com/office/officeart/2005/8/layout/hList1"/>
    <dgm:cxn modelId="{D317CE9B-A579-4635-9D72-147E48C40600}" srcId="{F5B294F0-371F-47F4-B119-0E7C745F26CB}" destId="{FD78DDBD-FE70-45E7-95B0-9683D4CD9EA4}" srcOrd="0" destOrd="0" parTransId="{FB7B60F7-4C5A-4EC3-95FB-64B9805333D1}" sibTransId="{ED0FCD0C-C4EF-452D-9F50-4B98D006EC07}"/>
    <dgm:cxn modelId="{E5E8B655-82AA-4D5E-9D6A-EA3A3CDB7BD9}" type="presOf" srcId="{76722671-58B7-4A65-812E-2F276CECE1B7}" destId="{5DD69DB1-59C7-4EBF-B943-B50F082E23AD}" srcOrd="0" destOrd="3" presId="urn:microsoft.com/office/officeart/2005/8/layout/hList1"/>
    <dgm:cxn modelId="{1E968043-1827-4AAB-9984-2DD7307D7006}" srcId="{B3A28300-E858-48F6-ACC1-CBD310C739A4}" destId="{F5B294F0-371F-47F4-B119-0E7C745F26CB}" srcOrd="0" destOrd="0" parTransId="{221982C2-DAC7-4DDD-AD87-6701039C7EEA}" sibTransId="{4D2EA07A-C99E-4C4C-95FA-3DDAA3F37582}"/>
    <dgm:cxn modelId="{3AB5EFB5-5BC1-4F83-A668-F830CA2F1A46}" type="presOf" srcId="{C7283D63-B325-4CF4-966D-0147C81FF37B}" destId="{21FAC840-46B1-41C2-8BF6-EB62EA2F2BBE}" srcOrd="0" destOrd="5" presId="urn:microsoft.com/office/officeart/2005/8/layout/hList1"/>
    <dgm:cxn modelId="{E8B81CDC-23CE-4F87-AD49-5BA98A32F1A6}" type="presOf" srcId="{8A36ECBE-6537-4B47-BCAE-FEEEF4DC61EB}" destId="{21FAC840-46B1-41C2-8BF6-EB62EA2F2BBE}" srcOrd="0" destOrd="2" presId="urn:microsoft.com/office/officeart/2005/8/layout/hList1"/>
    <dgm:cxn modelId="{F7D2C257-313A-4433-B14F-A0D2843C884B}" srcId="{F5B294F0-371F-47F4-B119-0E7C745F26CB}" destId="{DE239E49-5B64-411B-9346-CFC338ED88F0}" srcOrd="1" destOrd="0" parTransId="{6A866571-974D-4C15-82C0-A9F753A35AD0}" sibTransId="{537F37C2-513A-434E-9D3E-2710560C1F16}"/>
    <dgm:cxn modelId="{CB6DE130-7C28-4555-9873-35FD53BA6E47}" type="presOf" srcId="{E2368FB6-BDA9-4D1D-8651-EC94CAC8BCF8}" destId="{5DD69DB1-59C7-4EBF-B943-B50F082E23AD}" srcOrd="0" destOrd="0" presId="urn:microsoft.com/office/officeart/2005/8/layout/hList1"/>
    <dgm:cxn modelId="{E08623B5-2BBB-4DA0-9E6C-57D426907F95}" srcId="{304EBAA8-A5B8-44FA-A6E0-5C0664217CE4}" destId="{B760F7F8-9018-4914-9E42-21CF3D9D88E0}" srcOrd="2" destOrd="0" parTransId="{A07F9EF3-1EBA-4B68-91B2-23C00E7861AF}" sibTransId="{FE699C1B-A43B-4D55-B9F8-61E102057FE3}"/>
    <dgm:cxn modelId="{977B4BAD-A74E-4514-BDCC-FFDF5423DCA5}" type="presOf" srcId="{1A986D6C-81E1-4CF2-B126-3543DB8588C7}" destId="{95646180-B5F6-4B19-AAD2-D84106642187}" srcOrd="0" destOrd="4" presId="urn:microsoft.com/office/officeart/2005/8/layout/hList1"/>
    <dgm:cxn modelId="{3DA88F43-2E6E-491B-86ED-A386009E8CFE}" srcId="{B3A28300-E858-48F6-ACC1-CBD310C739A4}" destId="{B65297FB-A3FF-459D-A9E3-E3179CCD5D58}" srcOrd="1" destOrd="0" parTransId="{2ADA5A52-5FC2-4822-8C7D-32C6AEA8830F}" sibTransId="{83730B2E-5AD1-4256-8C5B-13FB22BE1520}"/>
    <dgm:cxn modelId="{CB4636DA-90A3-4587-90AB-2B7735D16011}" srcId="{304EBAA8-A5B8-44FA-A6E0-5C0664217CE4}" destId="{5280DDD9-9131-4B94-8123-3B23578137F3}" srcOrd="7" destOrd="0" parTransId="{E46E90EB-8065-4036-B674-DA0A5E3F6C4D}" sibTransId="{E99D44C2-D25B-493E-B090-573C6EE5A6BA}"/>
    <dgm:cxn modelId="{099EF66F-C95D-459E-9ED1-118B9457D010}" srcId="{F5B294F0-371F-47F4-B119-0E7C745F26CB}" destId="{C7283D63-B325-4CF4-966D-0147C81FF37B}" srcOrd="5" destOrd="0" parTransId="{97FB71F6-2C51-4CE6-97D9-B3B946F7DBC3}" sibTransId="{C959A114-5C86-48D9-9F72-CD469FD026B2}"/>
    <dgm:cxn modelId="{11DC87BC-1CE9-4762-9560-1E4B3DB7E88F}" type="presOf" srcId="{6ABF76B9-414C-48CA-9C08-0A4F0629F4AE}" destId="{5DD69DB1-59C7-4EBF-B943-B50F082E23AD}" srcOrd="0" destOrd="4" presId="urn:microsoft.com/office/officeart/2005/8/layout/hList1"/>
    <dgm:cxn modelId="{AAD03A3A-D287-45BA-9012-50614EB4921C}" srcId="{B65297FB-A3FF-459D-A9E3-E3179CCD5D58}" destId="{E2368FB6-BDA9-4D1D-8651-EC94CAC8BCF8}" srcOrd="0" destOrd="0" parTransId="{8DCFABE9-0714-49BE-BEDA-7C2D672B13A9}" sibTransId="{AC8A5B89-B633-4E1C-A63A-673A8C031765}"/>
    <dgm:cxn modelId="{02E72BE2-5744-4DF0-B8BD-3834CE94F159}" srcId="{304EBAA8-A5B8-44FA-A6E0-5C0664217CE4}" destId="{4873C907-5F1A-4474-97C4-A913641009DA}" srcOrd="5" destOrd="0" parTransId="{42F5CD5A-5F44-462A-9F83-2E2BCC495126}" sibTransId="{C716F5DE-3903-4471-92BE-C4675226966A}"/>
    <dgm:cxn modelId="{A84DFFC0-5FE4-4B9D-90A0-0DF8D98175C8}" srcId="{304EBAA8-A5B8-44FA-A6E0-5C0664217CE4}" destId="{1A986D6C-81E1-4CF2-B126-3543DB8588C7}" srcOrd="4" destOrd="0" parTransId="{61E06DD2-CA30-4676-B8DF-C00C485D0BAA}" sibTransId="{C1FA5C2B-06A6-4F82-A5B0-FBAE51744760}"/>
    <dgm:cxn modelId="{F268B08B-F882-427B-B412-9F6DE9F54613}" srcId="{B65297FB-A3FF-459D-A9E3-E3179CCD5D58}" destId="{6ABF76B9-414C-48CA-9C08-0A4F0629F4AE}" srcOrd="4" destOrd="0" parTransId="{F58D14D8-C52B-441E-B5D0-B8409D3F8575}" sibTransId="{09A24BA3-96BF-4A9A-9496-D1BD5E57944E}"/>
    <dgm:cxn modelId="{0AC5A8AA-0A09-472F-83AA-169F1AE85BA0}" type="presOf" srcId="{B760F7F8-9018-4914-9E42-21CF3D9D88E0}" destId="{95646180-B5F6-4B19-AAD2-D84106642187}" srcOrd="0" destOrd="2" presId="urn:microsoft.com/office/officeart/2005/8/layout/hList1"/>
    <dgm:cxn modelId="{5E040413-FE09-41BE-95C9-CB219468C044}" srcId="{F5B294F0-371F-47F4-B119-0E7C745F26CB}" destId="{112E1352-9166-4F7B-BC36-597E59303FEB}" srcOrd="4" destOrd="0" parTransId="{542B2C86-9887-494B-BC33-FD7ECA546864}" sibTransId="{48F54027-76AE-45DE-A1E9-F9F0FFBE9DF6}"/>
    <dgm:cxn modelId="{060078DA-04AE-46A1-A433-17E12DEC75E0}" srcId="{304EBAA8-A5B8-44FA-A6E0-5C0664217CE4}" destId="{EE810A81-7B26-4B92-A9F5-26CF6A4BEEFC}" srcOrd="3" destOrd="0" parTransId="{695526D7-83A1-419E-827D-05C43E3E11B8}" sibTransId="{77A6FDEB-B44D-4BD7-BD6E-391F382A4BC9}"/>
    <dgm:cxn modelId="{B394A6BC-35E9-49EE-A659-FDF144204D92}" type="presOf" srcId="{B65297FB-A3FF-459D-A9E3-E3179CCD5D58}" destId="{78C49EFF-1233-453C-ACCE-1620374FD894}" srcOrd="0" destOrd="0" presId="urn:microsoft.com/office/officeart/2005/8/layout/hList1"/>
    <dgm:cxn modelId="{3AB4B23F-88DA-4612-820D-D117853BC719}" type="presOf" srcId="{112E1352-9166-4F7B-BC36-597E59303FEB}" destId="{21FAC840-46B1-41C2-8BF6-EB62EA2F2BBE}" srcOrd="0" destOrd="4" presId="urn:microsoft.com/office/officeart/2005/8/layout/hList1"/>
    <dgm:cxn modelId="{575501AC-E730-462B-837E-72AB060BE646}" type="presOf" srcId="{AE251DD1-E9B8-4CC9-9994-15A618C42619}" destId="{21FAC840-46B1-41C2-8BF6-EB62EA2F2BBE}" srcOrd="0" destOrd="3" presId="urn:microsoft.com/office/officeart/2005/8/layout/hList1"/>
    <dgm:cxn modelId="{81FD1541-59DA-4067-99ED-84FBD9C46A8A}" type="presOf" srcId="{0DEDAB6A-9764-4B20-B754-7A30AF9FDA83}" destId="{95646180-B5F6-4B19-AAD2-D84106642187}" srcOrd="0" destOrd="1" presId="urn:microsoft.com/office/officeart/2005/8/layout/hList1"/>
    <dgm:cxn modelId="{E6DA5245-B22E-46C1-9DD0-B09DFF4E6474}" type="presOf" srcId="{304EBAA8-A5B8-44FA-A6E0-5C0664217CE4}" destId="{F1F00C2F-51E0-48CB-B3FC-FFBAE5DB6286}" srcOrd="0" destOrd="0" presId="urn:microsoft.com/office/officeart/2005/8/layout/hList1"/>
    <dgm:cxn modelId="{C505A386-2488-4ED2-B6C4-BF358F5A7729}" type="presOf" srcId="{5280DDD9-9131-4B94-8123-3B23578137F3}" destId="{95646180-B5F6-4B19-AAD2-D84106642187}" srcOrd="0" destOrd="7" presId="urn:microsoft.com/office/officeart/2005/8/layout/hList1"/>
    <dgm:cxn modelId="{B24F6C2D-4385-418C-902C-EC986A68DCFA}" type="presOf" srcId="{F5B294F0-371F-47F4-B119-0E7C745F26CB}" destId="{DB2A22AF-2FFB-41F9-B3B1-47314A618C7C}" srcOrd="0" destOrd="0" presId="urn:microsoft.com/office/officeart/2005/8/layout/hList1"/>
    <dgm:cxn modelId="{7BD89BA4-A5D4-430C-B309-03445B434C34}" type="presOf" srcId="{DE239E49-5B64-411B-9346-CFC338ED88F0}" destId="{21FAC840-46B1-41C2-8BF6-EB62EA2F2BBE}" srcOrd="0" destOrd="1" presId="urn:microsoft.com/office/officeart/2005/8/layout/hList1"/>
    <dgm:cxn modelId="{EB4E1F80-F861-4BA9-ACD5-6FDDBD477E02}" type="presOf" srcId="{4873C907-5F1A-4474-97C4-A913641009DA}" destId="{95646180-B5F6-4B19-AAD2-D84106642187}" srcOrd="0" destOrd="5" presId="urn:microsoft.com/office/officeart/2005/8/layout/hList1"/>
    <dgm:cxn modelId="{8D9EDD0A-469E-4A66-B18E-1C4FFF160BDD}" srcId="{B65297FB-A3FF-459D-A9E3-E3179CCD5D58}" destId="{85FD5B9F-C091-459D-B120-2A4BC6DE660A}" srcOrd="1" destOrd="0" parTransId="{E76C30EE-0B1E-4F6D-9C6D-9D1CDF4A6F0C}" sibTransId="{0BF787E0-1B91-461E-859F-B627C5417F5F}"/>
    <dgm:cxn modelId="{64CC667E-7DF4-41FD-ADDB-287999933D10}" srcId="{304EBAA8-A5B8-44FA-A6E0-5C0664217CE4}" destId="{C8687ECD-1F93-4E54-9448-5DB2A7D750F2}" srcOrd="6" destOrd="0" parTransId="{83F3D7E0-0D5C-410C-96DF-14FE6311E8BD}" sibTransId="{14152543-8FC0-4872-9A67-DD6F9772B31C}"/>
    <dgm:cxn modelId="{C71B163C-EC61-4ACC-B38F-A2D5D53753A6}" type="presOf" srcId="{5DD3D6D8-21E5-4058-8924-82DBB14CF0F2}" destId="{5DD69DB1-59C7-4EBF-B943-B50F082E23AD}" srcOrd="0" destOrd="5" presId="urn:microsoft.com/office/officeart/2005/8/layout/hList1"/>
    <dgm:cxn modelId="{1D133018-57DC-4DD3-A4AE-89EC9634EB79}" srcId="{304EBAA8-A5B8-44FA-A6E0-5C0664217CE4}" destId="{53D49A1B-71BC-4A5F-8CB5-5FF96F4FB4FA}" srcOrd="0" destOrd="0" parTransId="{298D72E8-49D4-44D8-8D04-916D64BC7739}" sibTransId="{F03F8445-CB36-494A-AA12-002AE6E565B3}"/>
    <dgm:cxn modelId="{DFCF988A-CE21-4E27-B490-EF412282D8BD}" type="presOf" srcId="{EE810A81-7B26-4B92-A9F5-26CF6A4BEEFC}" destId="{95646180-B5F6-4B19-AAD2-D84106642187}" srcOrd="0" destOrd="3" presId="urn:microsoft.com/office/officeart/2005/8/layout/hList1"/>
    <dgm:cxn modelId="{594B1D13-869A-4FE9-B1B2-C283DAD0F243}" type="presParOf" srcId="{1A99E045-22C8-4F28-9D63-51981AF6C8B7}" destId="{F60D61F0-46CB-4216-B836-BCF414206FD2}" srcOrd="0" destOrd="0" presId="urn:microsoft.com/office/officeart/2005/8/layout/hList1"/>
    <dgm:cxn modelId="{57F94F59-2C32-4313-B23F-59504F564B7C}" type="presParOf" srcId="{F60D61F0-46CB-4216-B836-BCF414206FD2}" destId="{DB2A22AF-2FFB-41F9-B3B1-47314A618C7C}" srcOrd="0" destOrd="0" presId="urn:microsoft.com/office/officeart/2005/8/layout/hList1"/>
    <dgm:cxn modelId="{D270A603-E86B-4A34-9A28-F8561BA6BCD4}" type="presParOf" srcId="{F60D61F0-46CB-4216-B836-BCF414206FD2}" destId="{21FAC840-46B1-41C2-8BF6-EB62EA2F2BBE}" srcOrd="1" destOrd="0" presId="urn:microsoft.com/office/officeart/2005/8/layout/hList1"/>
    <dgm:cxn modelId="{CC6AE534-D773-4289-9896-333994AD8554}" type="presParOf" srcId="{1A99E045-22C8-4F28-9D63-51981AF6C8B7}" destId="{127E56FE-3034-499D-8AF2-5492E4754B19}" srcOrd="1" destOrd="0" presId="urn:microsoft.com/office/officeart/2005/8/layout/hList1"/>
    <dgm:cxn modelId="{E6631EE0-14C9-41C4-94FD-8E889BE1EBF4}" type="presParOf" srcId="{1A99E045-22C8-4F28-9D63-51981AF6C8B7}" destId="{17C5B283-417C-4F59-8310-C062DDDE6A84}" srcOrd="2" destOrd="0" presId="urn:microsoft.com/office/officeart/2005/8/layout/hList1"/>
    <dgm:cxn modelId="{A8F3C086-6203-46B8-AE70-AA8AFAEFC1C7}" type="presParOf" srcId="{17C5B283-417C-4F59-8310-C062DDDE6A84}" destId="{78C49EFF-1233-453C-ACCE-1620374FD894}" srcOrd="0" destOrd="0" presId="urn:microsoft.com/office/officeart/2005/8/layout/hList1"/>
    <dgm:cxn modelId="{FAFBCDE5-9881-469C-81C8-6AF8642E4E88}" type="presParOf" srcId="{17C5B283-417C-4F59-8310-C062DDDE6A84}" destId="{5DD69DB1-59C7-4EBF-B943-B50F082E23AD}" srcOrd="1" destOrd="0" presId="urn:microsoft.com/office/officeart/2005/8/layout/hList1"/>
    <dgm:cxn modelId="{3A115331-6AEA-4DCE-BB08-87D312239F92}" type="presParOf" srcId="{1A99E045-22C8-4F28-9D63-51981AF6C8B7}" destId="{0707C349-D5E0-4129-B6E6-474103F66FEC}" srcOrd="3" destOrd="0" presId="urn:microsoft.com/office/officeart/2005/8/layout/hList1"/>
    <dgm:cxn modelId="{05E20EBF-C900-45C8-B636-1AB6DDF56E2E}" type="presParOf" srcId="{1A99E045-22C8-4F28-9D63-51981AF6C8B7}" destId="{04D155F9-79D0-45D2-AF4F-4019C9109659}" srcOrd="4" destOrd="0" presId="urn:microsoft.com/office/officeart/2005/8/layout/hList1"/>
    <dgm:cxn modelId="{C5DED16A-4721-4BE9-A478-C64802E4674A}" type="presParOf" srcId="{04D155F9-79D0-45D2-AF4F-4019C9109659}" destId="{F1F00C2F-51E0-48CB-B3FC-FFBAE5DB6286}" srcOrd="0" destOrd="0" presId="urn:microsoft.com/office/officeart/2005/8/layout/hList1"/>
    <dgm:cxn modelId="{088A60DD-860A-4509-AB2F-045C8FEE40FA}" type="presParOf" srcId="{04D155F9-79D0-45D2-AF4F-4019C9109659}" destId="{95646180-B5F6-4B19-AAD2-D8410664218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E399411-CBF9-4C82-A079-E683F46DB8BF}" type="doc">
      <dgm:prSet loTypeId="urn:microsoft.com/office/officeart/2005/8/layout/hList3" loCatId="list" qsTypeId="urn:microsoft.com/office/officeart/2005/8/quickstyle/simple5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0577124D-CB63-4254-B0B9-080FF3A9CB54}">
      <dgm:prSet phldrT="[Текст]" custT="1"/>
      <dgm:spPr/>
      <dgm:t>
        <a:bodyPr/>
        <a:lstStyle/>
        <a:p>
          <a:r>
            <a:rPr lang="ru-RU" sz="1800" b="1" dirty="0" smtClean="0"/>
            <a:t>СТРУКТУРА ОБРАЗОВАТЕЛЬНОЙ ПРОГРАММЫ</a:t>
          </a:r>
        </a:p>
        <a:p>
          <a:r>
            <a:rPr lang="ru-RU" sz="1800" b="1" dirty="0" smtClean="0"/>
            <a:t>ДОШКОЛЬНОГО ОБРАЗОВАНИЯ</a:t>
          </a:r>
          <a:endParaRPr lang="ru-RU" sz="1800" b="1" dirty="0"/>
        </a:p>
      </dgm:t>
    </dgm:pt>
    <dgm:pt modelId="{07079C3C-2FE4-4E3C-ACD2-3767C42A9457}" type="parTrans" cxnId="{7D43F8D4-2B5C-4FFF-BEBE-E6D3B8A059A7}">
      <dgm:prSet/>
      <dgm:spPr/>
      <dgm:t>
        <a:bodyPr/>
        <a:lstStyle/>
        <a:p>
          <a:endParaRPr lang="ru-RU"/>
        </a:p>
      </dgm:t>
    </dgm:pt>
    <dgm:pt modelId="{7D40EBF0-2289-41B4-9D86-344E9E2E68C9}" type="sibTrans" cxnId="{7D43F8D4-2B5C-4FFF-BEBE-E6D3B8A059A7}">
      <dgm:prSet/>
      <dgm:spPr/>
      <dgm:t>
        <a:bodyPr/>
        <a:lstStyle/>
        <a:p>
          <a:endParaRPr lang="ru-RU"/>
        </a:p>
      </dgm:t>
    </dgm:pt>
    <dgm:pt modelId="{25CC8FE3-1590-412C-A3AA-586D7E47178E}">
      <dgm:prSet phldrT="[Текст]"/>
      <dgm:spPr/>
      <dgm:t>
        <a:bodyPr/>
        <a:lstStyle/>
        <a:p>
          <a:r>
            <a:rPr lang="ru-RU" dirty="0" smtClean="0"/>
            <a:t>Обязательная часть  обеспечивает развитие детей в пяти образовательных областях</a:t>
          </a:r>
        </a:p>
        <a:p>
          <a:r>
            <a:rPr lang="ru-RU" dirty="0" smtClean="0"/>
            <a:t>Составляет не менее 60% от ее общего объема</a:t>
          </a:r>
          <a:endParaRPr lang="ru-RU" dirty="0"/>
        </a:p>
      </dgm:t>
    </dgm:pt>
    <dgm:pt modelId="{2B8C52BA-F598-466F-9521-FC7935FA3EED}" type="parTrans" cxnId="{09685B19-9BE1-48C2-B86D-E82EE3F09D72}">
      <dgm:prSet/>
      <dgm:spPr/>
      <dgm:t>
        <a:bodyPr/>
        <a:lstStyle/>
        <a:p>
          <a:endParaRPr lang="ru-RU"/>
        </a:p>
      </dgm:t>
    </dgm:pt>
    <dgm:pt modelId="{E3FDB33E-AABD-47E7-ABA2-BA72B2326028}" type="sibTrans" cxnId="{09685B19-9BE1-48C2-B86D-E82EE3F09D72}">
      <dgm:prSet/>
      <dgm:spPr/>
      <dgm:t>
        <a:bodyPr/>
        <a:lstStyle/>
        <a:p>
          <a:endParaRPr lang="ru-RU"/>
        </a:p>
      </dgm:t>
    </dgm:pt>
    <dgm:pt modelId="{E9AA6A89-D04E-4C15-BB89-0C5EA3D00F8C}">
      <dgm:prSet phldrT="[Текст]"/>
      <dgm:spPr/>
      <dgm:t>
        <a:bodyPr/>
        <a:lstStyle/>
        <a:p>
          <a:r>
            <a:rPr lang="ru-RU" dirty="0" smtClean="0"/>
            <a:t>Часть, формируемая участниками образовательных отношений, (выбранные и/или разработанные самостоятельно Программы, направленные на развитие детей в одной или нескольких образовательных областях, видах деятельности и/или культурных практиках)</a:t>
          </a:r>
        </a:p>
        <a:p>
          <a:r>
            <a:rPr lang="ru-RU" dirty="0" smtClean="0"/>
            <a:t>Составляет не более 40% от ее общего объема</a:t>
          </a:r>
        </a:p>
        <a:p>
          <a:endParaRPr lang="ru-RU" dirty="0"/>
        </a:p>
      </dgm:t>
    </dgm:pt>
    <dgm:pt modelId="{5E554248-5329-46D6-8C9B-60E1456ED576}" type="parTrans" cxnId="{28C772C3-8D83-4559-8B3C-7ACDAB9056E2}">
      <dgm:prSet/>
      <dgm:spPr/>
      <dgm:t>
        <a:bodyPr/>
        <a:lstStyle/>
        <a:p>
          <a:endParaRPr lang="ru-RU"/>
        </a:p>
      </dgm:t>
    </dgm:pt>
    <dgm:pt modelId="{E59D9B9D-07D5-419C-BBDE-7E851B07B1B3}" type="sibTrans" cxnId="{28C772C3-8D83-4559-8B3C-7ACDAB9056E2}">
      <dgm:prSet/>
      <dgm:spPr/>
      <dgm:t>
        <a:bodyPr/>
        <a:lstStyle/>
        <a:p>
          <a:endParaRPr lang="ru-RU"/>
        </a:p>
      </dgm:t>
    </dgm:pt>
    <dgm:pt modelId="{A25AEC62-BE96-4AA0-B090-CAFEEF5CD3D6}" type="pres">
      <dgm:prSet presAssocID="{CE399411-CBF9-4C82-A079-E683F46DB8B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87D7A8-6618-44C0-A770-8EA079D8F21B}" type="pres">
      <dgm:prSet presAssocID="{0577124D-CB63-4254-B0B9-080FF3A9CB54}" presName="roof" presStyleLbl="dkBgShp" presStyleIdx="0" presStyleCnt="2" custLinFactNeighborX="-1172"/>
      <dgm:spPr/>
      <dgm:t>
        <a:bodyPr/>
        <a:lstStyle/>
        <a:p>
          <a:endParaRPr lang="ru-RU"/>
        </a:p>
      </dgm:t>
    </dgm:pt>
    <dgm:pt modelId="{DD103A8E-479A-47B9-B2A4-AD8EB3AA669B}" type="pres">
      <dgm:prSet presAssocID="{0577124D-CB63-4254-B0B9-080FF3A9CB54}" presName="pillars" presStyleCnt="0"/>
      <dgm:spPr/>
      <dgm:t>
        <a:bodyPr/>
        <a:lstStyle/>
        <a:p>
          <a:endParaRPr lang="ru-RU"/>
        </a:p>
      </dgm:t>
    </dgm:pt>
    <dgm:pt modelId="{081155DA-6DC9-4491-B178-E8B0C9039731}" type="pres">
      <dgm:prSet presAssocID="{0577124D-CB63-4254-B0B9-080FF3A9CB54}" presName="pillar1" presStyleLbl="node1" presStyleIdx="0" presStyleCnt="2" custScaleY="1171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C05440-D9A5-4819-B721-0273F31B80DC}" type="pres">
      <dgm:prSet presAssocID="{E9AA6A89-D04E-4C15-BB89-0C5EA3D00F8C}" presName="pillarX" presStyleLbl="node1" presStyleIdx="1" presStyleCnt="2" custScaleY="1171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0A7D71-33B2-4FED-8047-DD492AD725F7}" type="pres">
      <dgm:prSet presAssocID="{0577124D-CB63-4254-B0B9-080FF3A9CB54}" presName="base" presStyleLbl="dkBgShp" presStyleIdx="1" presStyleCnt="2"/>
      <dgm:spPr/>
      <dgm:t>
        <a:bodyPr/>
        <a:lstStyle/>
        <a:p>
          <a:endParaRPr lang="ru-RU"/>
        </a:p>
      </dgm:t>
    </dgm:pt>
  </dgm:ptLst>
  <dgm:cxnLst>
    <dgm:cxn modelId="{09685B19-9BE1-48C2-B86D-E82EE3F09D72}" srcId="{0577124D-CB63-4254-B0B9-080FF3A9CB54}" destId="{25CC8FE3-1590-412C-A3AA-586D7E47178E}" srcOrd="0" destOrd="0" parTransId="{2B8C52BA-F598-466F-9521-FC7935FA3EED}" sibTransId="{E3FDB33E-AABD-47E7-ABA2-BA72B2326028}"/>
    <dgm:cxn modelId="{28C772C3-8D83-4559-8B3C-7ACDAB9056E2}" srcId="{0577124D-CB63-4254-B0B9-080FF3A9CB54}" destId="{E9AA6A89-D04E-4C15-BB89-0C5EA3D00F8C}" srcOrd="1" destOrd="0" parTransId="{5E554248-5329-46D6-8C9B-60E1456ED576}" sibTransId="{E59D9B9D-07D5-419C-BBDE-7E851B07B1B3}"/>
    <dgm:cxn modelId="{27321C96-A03C-4554-B3A7-229DF49C3410}" type="presOf" srcId="{CE399411-CBF9-4C82-A079-E683F46DB8BF}" destId="{A25AEC62-BE96-4AA0-B090-CAFEEF5CD3D6}" srcOrd="0" destOrd="0" presId="urn:microsoft.com/office/officeart/2005/8/layout/hList3"/>
    <dgm:cxn modelId="{C161CBA5-B539-466D-8EBA-1C9E22925B43}" type="presOf" srcId="{E9AA6A89-D04E-4C15-BB89-0C5EA3D00F8C}" destId="{9DC05440-D9A5-4819-B721-0273F31B80DC}" srcOrd="0" destOrd="0" presId="urn:microsoft.com/office/officeart/2005/8/layout/hList3"/>
    <dgm:cxn modelId="{7D43F8D4-2B5C-4FFF-BEBE-E6D3B8A059A7}" srcId="{CE399411-CBF9-4C82-A079-E683F46DB8BF}" destId="{0577124D-CB63-4254-B0B9-080FF3A9CB54}" srcOrd="0" destOrd="0" parTransId="{07079C3C-2FE4-4E3C-ACD2-3767C42A9457}" sibTransId="{7D40EBF0-2289-41B4-9D86-344E9E2E68C9}"/>
    <dgm:cxn modelId="{7C694B84-733C-4CD7-A429-37BE5245F048}" type="presOf" srcId="{0577124D-CB63-4254-B0B9-080FF3A9CB54}" destId="{7887D7A8-6618-44C0-A770-8EA079D8F21B}" srcOrd="0" destOrd="0" presId="urn:microsoft.com/office/officeart/2005/8/layout/hList3"/>
    <dgm:cxn modelId="{47A80F13-DF5F-4824-B37E-7EC482A4D6B6}" type="presOf" srcId="{25CC8FE3-1590-412C-A3AA-586D7E47178E}" destId="{081155DA-6DC9-4491-B178-E8B0C9039731}" srcOrd="0" destOrd="0" presId="urn:microsoft.com/office/officeart/2005/8/layout/hList3"/>
    <dgm:cxn modelId="{FC476226-80F7-42E1-A7B5-2C32C995A5F8}" type="presParOf" srcId="{A25AEC62-BE96-4AA0-B090-CAFEEF5CD3D6}" destId="{7887D7A8-6618-44C0-A770-8EA079D8F21B}" srcOrd="0" destOrd="0" presId="urn:microsoft.com/office/officeart/2005/8/layout/hList3"/>
    <dgm:cxn modelId="{F0223A72-4930-4BCD-9BC6-B4C39ADB97CD}" type="presParOf" srcId="{A25AEC62-BE96-4AA0-B090-CAFEEF5CD3D6}" destId="{DD103A8E-479A-47B9-B2A4-AD8EB3AA669B}" srcOrd="1" destOrd="0" presId="urn:microsoft.com/office/officeart/2005/8/layout/hList3"/>
    <dgm:cxn modelId="{E046C26D-8668-4030-8B00-D2BA694B3548}" type="presParOf" srcId="{DD103A8E-479A-47B9-B2A4-AD8EB3AA669B}" destId="{081155DA-6DC9-4491-B178-E8B0C9039731}" srcOrd="0" destOrd="0" presId="urn:microsoft.com/office/officeart/2005/8/layout/hList3"/>
    <dgm:cxn modelId="{35B14CE7-1207-4862-A235-8C8A6F0058EC}" type="presParOf" srcId="{DD103A8E-479A-47B9-B2A4-AD8EB3AA669B}" destId="{9DC05440-D9A5-4819-B721-0273F31B80DC}" srcOrd="1" destOrd="0" presId="urn:microsoft.com/office/officeart/2005/8/layout/hList3"/>
    <dgm:cxn modelId="{66A59B52-D4E8-462A-ADC4-F2780D0DACF7}" type="presParOf" srcId="{A25AEC62-BE96-4AA0-B090-CAFEEF5CD3D6}" destId="{0D0A7D71-33B2-4FED-8047-DD492AD725F7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EE43911-8834-4449-9A1A-2168EA05DEF5}" type="doc">
      <dgm:prSet loTypeId="urn:microsoft.com/office/officeart/2005/8/layout/list1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EA99C889-C3C4-4DA2-95A7-54DE057BCAB6}">
      <dgm:prSet phldrT="[Текст]"/>
      <dgm:spPr/>
      <dgm:t>
        <a:bodyPr/>
        <a:lstStyle/>
        <a:p>
          <a:r>
            <a:rPr lang="ru-RU" dirty="0" smtClean="0">
              <a:solidFill>
                <a:srgbClr val="003300"/>
              </a:solidFill>
            </a:rPr>
            <a:t>психолого-педагогические условия</a:t>
          </a:r>
          <a:endParaRPr lang="ru-RU" dirty="0">
            <a:solidFill>
              <a:srgbClr val="003300"/>
            </a:solidFill>
          </a:endParaRPr>
        </a:p>
      </dgm:t>
    </dgm:pt>
    <dgm:pt modelId="{F59DA8A2-DE6B-4966-B9DC-219D1E3D139B}" type="parTrans" cxnId="{9F9A5294-292E-454F-AC0C-2932BDB3D9C4}">
      <dgm:prSet/>
      <dgm:spPr/>
      <dgm:t>
        <a:bodyPr/>
        <a:lstStyle/>
        <a:p>
          <a:endParaRPr lang="ru-RU">
            <a:solidFill>
              <a:srgbClr val="003300"/>
            </a:solidFill>
          </a:endParaRPr>
        </a:p>
      </dgm:t>
    </dgm:pt>
    <dgm:pt modelId="{103667F7-D63D-4AB5-906D-AB44F3639BC8}" type="sibTrans" cxnId="{9F9A5294-292E-454F-AC0C-2932BDB3D9C4}">
      <dgm:prSet/>
      <dgm:spPr/>
      <dgm:t>
        <a:bodyPr/>
        <a:lstStyle/>
        <a:p>
          <a:endParaRPr lang="ru-RU">
            <a:solidFill>
              <a:srgbClr val="003300"/>
            </a:solidFill>
          </a:endParaRPr>
        </a:p>
      </dgm:t>
    </dgm:pt>
    <dgm:pt modelId="{DBEB36B6-DE6B-478C-9480-55DFD5B44D03}">
      <dgm:prSet phldrT="[Текст]"/>
      <dgm:spPr/>
      <dgm:t>
        <a:bodyPr/>
        <a:lstStyle/>
        <a:p>
          <a:r>
            <a:rPr lang="ru-RU" dirty="0" smtClean="0">
              <a:solidFill>
                <a:srgbClr val="003300"/>
              </a:solidFill>
            </a:rPr>
            <a:t>кадровые условия</a:t>
          </a:r>
          <a:endParaRPr lang="ru-RU" dirty="0">
            <a:solidFill>
              <a:srgbClr val="003300"/>
            </a:solidFill>
          </a:endParaRPr>
        </a:p>
      </dgm:t>
    </dgm:pt>
    <dgm:pt modelId="{EF41F2AF-76FA-49F2-B8F8-BE01A58E073C}" type="parTrans" cxnId="{29687CC1-54C4-4284-BF4A-9A0BFEC1D224}">
      <dgm:prSet/>
      <dgm:spPr/>
      <dgm:t>
        <a:bodyPr/>
        <a:lstStyle/>
        <a:p>
          <a:endParaRPr lang="ru-RU">
            <a:solidFill>
              <a:srgbClr val="003300"/>
            </a:solidFill>
          </a:endParaRPr>
        </a:p>
      </dgm:t>
    </dgm:pt>
    <dgm:pt modelId="{C05D037C-50E1-4E8E-81EA-B6C56E5954CE}" type="sibTrans" cxnId="{29687CC1-54C4-4284-BF4A-9A0BFEC1D224}">
      <dgm:prSet/>
      <dgm:spPr/>
      <dgm:t>
        <a:bodyPr/>
        <a:lstStyle/>
        <a:p>
          <a:endParaRPr lang="ru-RU">
            <a:solidFill>
              <a:srgbClr val="003300"/>
            </a:solidFill>
          </a:endParaRPr>
        </a:p>
      </dgm:t>
    </dgm:pt>
    <dgm:pt modelId="{EF101EA2-D3EF-4F9A-B170-673B13B2AB99}">
      <dgm:prSet/>
      <dgm:spPr/>
      <dgm:t>
        <a:bodyPr/>
        <a:lstStyle/>
        <a:p>
          <a:r>
            <a:rPr lang="ru-RU" dirty="0" smtClean="0">
              <a:solidFill>
                <a:srgbClr val="003300"/>
              </a:solidFill>
            </a:rPr>
            <a:t>материально-технические условия </a:t>
          </a:r>
          <a:endParaRPr lang="ru-RU" dirty="0">
            <a:solidFill>
              <a:srgbClr val="003300"/>
            </a:solidFill>
          </a:endParaRPr>
        </a:p>
      </dgm:t>
    </dgm:pt>
    <dgm:pt modelId="{A70E0609-2447-4906-9A86-9E15D06D72EE}" type="parTrans" cxnId="{C5A04CE1-30B8-4101-B830-37B406F8BEEE}">
      <dgm:prSet/>
      <dgm:spPr/>
      <dgm:t>
        <a:bodyPr/>
        <a:lstStyle/>
        <a:p>
          <a:endParaRPr lang="ru-RU">
            <a:solidFill>
              <a:srgbClr val="003300"/>
            </a:solidFill>
          </a:endParaRPr>
        </a:p>
      </dgm:t>
    </dgm:pt>
    <dgm:pt modelId="{26350F59-EDEC-4ED8-8940-AAA28768F437}" type="sibTrans" cxnId="{C5A04CE1-30B8-4101-B830-37B406F8BEEE}">
      <dgm:prSet/>
      <dgm:spPr/>
      <dgm:t>
        <a:bodyPr/>
        <a:lstStyle/>
        <a:p>
          <a:endParaRPr lang="ru-RU">
            <a:solidFill>
              <a:srgbClr val="003300"/>
            </a:solidFill>
          </a:endParaRPr>
        </a:p>
      </dgm:t>
    </dgm:pt>
    <dgm:pt modelId="{7DC315D4-CF6A-4FD0-9BD4-74329BDFD2E4}">
      <dgm:prSet/>
      <dgm:spPr/>
      <dgm:t>
        <a:bodyPr/>
        <a:lstStyle/>
        <a:p>
          <a:r>
            <a:rPr lang="ru-RU" dirty="0" smtClean="0">
              <a:solidFill>
                <a:srgbClr val="003300"/>
              </a:solidFill>
            </a:rPr>
            <a:t>финансовые условия </a:t>
          </a:r>
          <a:endParaRPr lang="ru-RU" dirty="0">
            <a:solidFill>
              <a:srgbClr val="003300"/>
            </a:solidFill>
          </a:endParaRPr>
        </a:p>
      </dgm:t>
    </dgm:pt>
    <dgm:pt modelId="{5CCABB17-000D-4CCF-95EE-675A2ED92E4F}" type="parTrans" cxnId="{4D878B18-29C9-4FCE-AD24-A2A429001A93}">
      <dgm:prSet/>
      <dgm:spPr/>
      <dgm:t>
        <a:bodyPr/>
        <a:lstStyle/>
        <a:p>
          <a:endParaRPr lang="ru-RU">
            <a:solidFill>
              <a:srgbClr val="003300"/>
            </a:solidFill>
          </a:endParaRPr>
        </a:p>
      </dgm:t>
    </dgm:pt>
    <dgm:pt modelId="{7C8516BD-7CFF-4D90-B72F-8B19AA55BCC9}" type="sibTrans" cxnId="{4D878B18-29C9-4FCE-AD24-A2A429001A93}">
      <dgm:prSet/>
      <dgm:spPr/>
      <dgm:t>
        <a:bodyPr/>
        <a:lstStyle/>
        <a:p>
          <a:endParaRPr lang="ru-RU">
            <a:solidFill>
              <a:srgbClr val="003300"/>
            </a:solidFill>
          </a:endParaRPr>
        </a:p>
      </dgm:t>
    </dgm:pt>
    <dgm:pt modelId="{CDBA3C88-BD9A-45C0-AE92-37C296F66ACB}">
      <dgm:prSet/>
      <dgm:spPr/>
      <dgm:t>
        <a:bodyPr/>
        <a:lstStyle/>
        <a:p>
          <a:r>
            <a:rPr lang="ru-RU" dirty="0" smtClean="0">
              <a:solidFill>
                <a:srgbClr val="003300"/>
              </a:solidFill>
            </a:rPr>
            <a:t>развивающая предметно-пространственная среда</a:t>
          </a:r>
          <a:endParaRPr lang="ru-RU" dirty="0">
            <a:solidFill>
              <a:srgbClr val="003300"/>
            </a:solidFill>
          </a:endParaRPr>
        </a:p>
      </dgm:t>
    </dgm:pt>
    <dgm:pt modelId="{27882E36-6FA2-4659-B401-D200AAFC5686}" type="parTrans" cxnId="{1C21D612-8702-4BF3-9037-502C8BC1325A}">
      <dgm:prSet/>
      <dgm:spPr/>
      <dgm:t>
        <a:bodyPr/>
        <a:lstStyle/>
        <a:p>
          <a:endParaRPr lang="ru-RU">
            <a:solidFill>
              <a:srgbClr val="003300"/>
            </a:solidFill>
          </a:endParaRPr>
        </a:p>
      </dgm:t>
    </dgm:pt>
    <dgm:pt modelId="{C2B0F16A-33B4-4CE4-BB3B-2A9B80C9002A}" type="sibTrans" cxnId="{1C21D612-8702-4BF3-9037-502C8BC1325A}">
      <dgm:prSet/>
      <dgm:spPr/>
      <dgm:t>
        <a:bodyPr/>
        <a:lstStyle/>
        <a:p>
          <a:endParaRPr lang="ru-RU">
            <a:solidFill>
              <a:srgbClr val="003300"/>
            </a:solidFill>
          </a:endParaRPr>
        </a:p>
      </dgm:t>
    </dgm:pt>
    <dgm:pt modelId="{A86B5035-7A6C-46E1-9C99-4C9553F2AF05}" type="pres">
      <dgm:prSet presAssocID="{7EE43911-8834-4449-9A1A-2168EA05DEF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830A46-1D5E-471C-AD50-9D2FD3E5F309}" type="pres">
      <dgm:prSet presAssocID="{EA99C889-C3C4-4DA2-95A7-54DE057BCAB6}" presName="parentLin" presStyleCnt="0"/>
      <dgm:spPr/>
    </dgm:pt>
    <dgm:pt modelId="{E9BD361F-BD60-461F-8D02-5C93E37A8958}" type="pres">
      <dgm:prSet presAssocID="{EA99C889-C3C4-4DA2-95A7-54DE057BCAB6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B74C86A2-E452-4D24-B72C-68181FD0FBC5}" type="pres">
      <dgm:prSet presAssocID="{EA99C889-C3C4-4DA2-95A7-54DE057BCAB6}" presName="parentText" presStyleLbl="node1" presStyleIdx="0" presStyleCnt="5" custLinFactX="22660" custLinFactNeighborX="100000" custLinFactNeighborY="-45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5896B-DBA9-4BE7-AA19-5F1A80788BD2}" type="pres">
      <dgm:prSet presAssocID="{EA99C889-C3C4-4DA2-95A7-54DE057BCAB6}" presName="negativeSpace" presStyleCnt="0"/>
      <dgm:spPr/>
    </dgm:pt>
    <dgm:pt modelId="{2693B1DE-1574-44DE-A6BD-2F47FFF4894F}" type="pres">
      <dgm:prSet presAssocID="{EA99C889-C3C4-4DA2-95A7-54DE057BCAB6}" presName="childText" presStyleLbl="conFgAcc1" presStyleIdx="0" presStyleCnt="5" custLinFactNeighborY="-80829">
        <dgm:presLayoutVars>
          <dgm:bulletEnabled val="1"/>
        </dgm:presLayoutVars>
      </dgm:prSet>
      <dgm:spPr/>
    </dgm:pt>
    <dgm:pt modelId="{1016CE63-0B6F-4F4D-9DD6-0153E55832E3}" type="pres">
      <dgm:prSet presAssocID="{103667F7-D63D-4AB5-906D-AB44F3639BC8}" presName="spaceBetweenRectangles" presStyleCnt="0"/>
      <dgm:spPr/>
    </dgm:pt>
    <dgm:pt modelId="{0C8BB5D9-3B37-4208-B858-C70CBA2250BE}" type="pres">
      <dgm:prSet presAssocID="{DBEB36B6-DE6B-478C-9480-55DFD5B44D03}" presName="parentLin" presStyleCnt="0"/>
      <dgm:spPr/>
    </dgm:pt>
    <dgm:pt modelId="{90ECB009-2161-4FCE-BDBD-5D422FF9BD8B}" type="pres">
      <dgm:prSet presAssocID="{DBEB36B6-DE6B-478C-9480-55DFD5B44D03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89EDEAD9-DA62-45D3-9EE4-54C18FFE8251}" type="pres">
      <dgm:prSet presAssocID="{DBEB36B6-DE6B-478C-9480-55DFD5B44D03}" presName="parentText" presStyleLbl="node1" presStyleIdx="1" presStyleCnt="5" custLinFactX="22660" custLinFactNeighborX="100000" custLinFactNeighborY="-122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2A3B7-9339-4141-9FE7-8A47E56DF203}" type="pres">
      <dgm:prSet presAssocID="{DBEB36B6-DE6B-478C-9480-55DFD5B44D03}" presName="negativeSpace" presStyleCnt="0"/>
      <dgm:spPr/>
    </dgm:pt>
    <dgm:pt modelId="{339E794D-6153-47BC-BF1A-65FD64E78766}" type="pres">
      <dgm:prSet presAssocID="{DBEB36B6-DE6B-478C-9480-55DFD5B44D03}" presName="childText" presStyleLbl="conFgAcc1" presStyleIdx="1" presStyleCnt="5">
        <dgm:presLayoutVars>
          <dgm:bulletEnabled val="1"/>
        </dgm:presLayoutVars>
      </dgm:prSet>
      <dgm:spPr/>
    </dgm:pt>
    <dgm:pt modelId="{64E10F49-5A94-461C-9370-D25C93396E11}" type="pres">
      <dgm:prSet presAssocID="{C05D037C-50E1-4E8E-81EA-B6C56E5954CE}" presName="spaceBetweenRectangles" presStyleCnt="0"/>
      <dgm:spPr/>
    </dgm:pt>
    <dgm:pt modelId="{09054E1E-F69E-4A64-A01E-348F9071F812}" type="pres">
      <dgm:prSet presAssocID="{EF101EA2-D3EF-4F9A-B170-673B13B2AB99}" presName="parentLin" presStyleCnt="0"/>
      <dgm:spPr/>
    </dgm:pt>
    <dgm:pt modelId="{E4CDCD51-55B5-47A8-A21F-2E13C8497BDF}" type="pres">
      <dgm:prSet presAssocID="{EF101EA2-D3EF-4F9A-B170-673B13B2AB99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6BB609BF-E19A-4E75-9CAA-6CFD4D46966B}" type="pres">
      <dgm:prSet presAssocID="{EF101EA2-D3EF-4F9A-B170-673B13B2AB99}" presName="parentText" presStyleLbl="node1" presStyleIdx="2" presStyleCnt="5" custLinFactX="22660" custLinFactNeighborX="100000" custLinFactNeighborY="-37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BAAE1-199A-459F-973F-521F138BF836}" type="pres">
      <dgm:prSet presAssocID="{EF101EA2-D3EF-4F9A-B170-673B13B2AB99}" presName="negativeSpace" presStyleCnt="0"/>
      <dgm:spPr/>
    </dgm:pt>
    <dgm:pt modelId="{04D2C57B-622B-4C5B-8CCA-4660D597A0BA}" type="pres">
      <dgm:prSet presAssocID="{EF101EA2-D3EF-4F9A-B170-673B13B2AB99}" presName="childText" presStyleLbl="conFgAcc1" presStyleIdx="2" presStyleCnt="5">
        <dgm:presLayoutVars>
          <dgm:bulletEnabled val="1"/>
        </dgm:presLayoutVars>
      </dgm:prSet>
      <dgm:spPr/>
    </dgm:pt>
    <dgm:pt modelId="{C9F81653-3F54-4E81-9FED-4F9CE518127D}" type="pres">
      <dgm:prSet presAssocID="{26350F59-EDEC-4ED8-8940-AAA28768F437}" presName="spaceBetweenRectangles" presStyleCnt="0"/>
      <dgm:spPr/>
    </dgm:pt>
    <dgm:pt modelId="{E5B3F690-BD14-43F6-AE30-186B7E0D25FB}" type="pres">
      <dgm:prSet presAssocID="{7DC315D4-CF6A-4FD0-9BD4-74329BDFD2E4}" presName="parentLin" presStyleCnt="0"/>
      <dgm:spPr/>
    </dgm:pt>
    <dgm:pt modelId="{BDA33F08-5B65-4C8A-B073-98578CAD4843}" type="pres">
      <dgm:prSet presAssocID="{7DC315D4-CF6A-4FD0-9BD4-74329BDFD2E4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61AE2133-6DD3-4D37-9B8D-D678BC651EAC}" type="pres">
      <dgm:prSet presAssocID="{7DC315D4-CF6A-4FD0-9BD4-74329BDFD2E4}" presName="parentText" presStyleLbl="node1" presStyleIdx="3" presStyleCnt="5" custLinFactX="22660" custLinFactNeighborX="100000" custLinFactNeighborY="108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882555-46A2-4F35-AB2A-0BEBCFC79D60}" type="pres">
      <dgm:prSet presAssocID="{7DC315D4-CF6A-4FD0-9BD4-74329BDFD2E4}" presName="negativeSpace" presStyleCnt="0"/>
      <dgm:spPr/>
    </dgm:pt>
    <dgm:pt modelId="{8D2482DD-1B0E-4A2B-BD55-FDD87F017E76}" type="pres">
      <dgm:prSet presAssocID="{7DC315D4-CF6A-4FD0-9BD4-74329BDFD2E4}" presName="childText" presStyleLbl="conFgAcc1" presStyleIdx="3" presStyleCnt="5">
        <dgm:presLayoutVars>
          <dgm:bulletEnabled val="1"/>
        </dgm:presLayoutVars>
      </dgm:prSet>
      <dgm:spPr/>
    </dgm:pt>
    <dgm:pt modelId="{A81EEA68-2003-4581-B589-2A3BED8B8090}" type="pres">
      <dgm:prSet presAssocID="{7C8516BD-7CFF-4D90-B72F-8B19AA55BCC9}" presName="spaceBetweenRectangles" presStyleCnt="0"/>
      <dgm:spPr/>
    </dgm:pt>
    <dgm:pt modelId="{7F579C94-9A29-45BC-8277-1799C24D2398}" type="pres">
      <dgm:prSet presAssocID="{CDBA3C88-BD9A-45C0-AE92-37C296F66ACB}" presName="parentLin" presStyleCnt="0"/>
      <dgm:spPr/>
    </dgm:pt>
    <dgm:pt modelId="{28DD7763-6CEC-4AA4-AD7D-F789D9DAD30D}" type="pres">
      <dgm:prSet presAssocID="{CDBA3C88-BD9A-45C0-AE92-37C296F66ACB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B021F2BB-6371-4D24-BBDB-008A4F739364}" type="pres">
      <dgm:prSet presAssocID="{CDBA3C88-BD9A-45C0-AE92-37C296F66ACB}" presName="parentText" presStyleLbl="node1" presStyleIdx="4" presStyleCnt="5" custLinFactX="22660" custLinFactNeighborX="100000" custLinFactNeighborY="-64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855BD6-9B04-4D92-AC00-279C82350E27}" type="pres">
      <dgm:prSet presAssocID="{CDBA3C88-BD9A-45C0-AE92-37C296F66ACB}" presName="negativeSpace" presStyleCnt="0"/>
      <dgm:spPr/>
    </dgm:pt>
    <dgm:pt modelId="{C809B7E3-D4D2-4CFB-865B-EC8257D90BF1}" type="pres">
      <dgm:prSet presAssocID="{CDBA3C88-BD9A-45C0-AE92-37C296F66ACB}" presName="childText" presStyleLbl="conFgAcc1" presStyleIdx="4" presStyleCnt="5" custLinFactNeighborY="-36110">
        <dgm:presLayoutVars>
          <dgm:bulletEnabled val="1"/>
        </dgm:presLayoutVars>
      </dgm:prSet>
      <dgm:spPr/>
    </dgm:pt>
  </dgm:ptLst>
  <dgm:cxnLst>
    <dgm:cxn modelId="{60F29E77-C4CA-48DD-99ED-7484092C358D}" type="presOf" srcId="{EF101EA2-D3EF-4F9A-B170-673B13B2AB99}" destId="{6BB609BF-E19A-4E75-9CAA-6CFD4D46966B}" srcOrd="1" destOrd="0" presId="urn:microsoft.com/office/officeart/2005/8/layout/list1"/>
    <dgm:cxn modelId="{5C439D8E-9D3D-4CE5-BF0D-3101875C558C}" type="presOf" srcId="{CDBA3C88-BD9A-45C0-AE92-37C296F66ACB}" destId="{28DD7763-6CEC-4AA4-AD7D-F789D9DAD30D}" srcOrd="0" destOrd="0" presId="urn:microsoft.com/office/officeart/2005/8/layout/list1"/>
    <dgm:cxn modelId="{4D878B18-29C9-4FCE-AD24-A2A429001A93}" srcId="{7EE43911-8834-4449-9A1A-2168EA05DEF5}" destId="{7DC315D4-CF6A-4FD0-9BD4-74329BDFD2E4}" srcOrd="3" destOrd="0" parTransId="{5CCABB17-000D-4CCF-95EE-675A2ED92E4F}" sibTransId="{7C8516BD-7CFF-4D90-B72F-8B19AA55BCC9}"/>
    <dgm:cxn modelId="{1C21D612-8702-4BF3-9037-502C8BC1325A}" srcId="{7EE43911-8834-4449-9A1A-2168EA05DEF5}" destId="{CDBA3C88-BD9A-45C0-AE92-37C296F66ACB}" srcOrd="4" destOrd="0" parTransId="{27882E36-6FA2-4659-B401-D200AAFC5686}" sibTransId="{C2B0F16A-33B4-4CE4-BB3B-2A9B80C9002A}"/>
    <dgm:cxn modelId="{9F9A5294-292E-454F-AC0C-2932BDB3D9C4}" srcId="{7EE43911-8834-4449-9A1A-2168EA05DEF5}" destId="{EA99C889-C3C4-4DA2-95A7-54DE057BCAB6}" srcOrd="0" destOrd="0" parTransId="{F59DA8A2-DE6B-4966-B9DC-219D1E3D139B}" sibTransId="{103667F7-D63D-4AB5-906D-AB44F3639BC8}"/>
    <dgm:cxn modelId="{62A18D88-A520-4451-90D5-9BFF0DD82735}" type="presOf" srcId="{DBEB36B6-DE6B-478C-9480-55DFD5B44D03}" destId="{90ECB009-2161-4FCE-BDBD-5D422FF9BD8B}" srcOrd="0" destOrd="0" presId="urn:microsoft.com/office/officeart/2005/8/layout/list1"/>
    <dgm:cxn modelId="{546A8A6B-A633-4E33-86BE-A1939EC78E1D}" type="presOf" srcId="{EA99C889-C3C4-4DA2-95A7-54DE057BCAB6}" destId="{E9BD361F-BD60-461F-8D02-5C93E37A8958}" srcOrd="0" destOrd="0" presId="urn:microsoft.com/office/officeart/2005/8/layout/list1"/>
    <dgm:cxn modelId="{3693E556-AF34-4078-A7A5-4AD86766B890}" type="presOf" srcId="{DBEB36B6-DE6B-478C-9480-55DFD5B44D03}" destId="{89EDEAD9-DA62-45D3-9EE4-54C18FFE8251}" srcOrd="1" destOrd="0" presId="urn:microsoft.com/office/officeart/2005/8/layout/list1"/>
    <dgm:cxn modelId="{0A360396-DBFF-4A75-8D86-5B8147F2FAEB}" type="presOf" srcId="{CDBA3C88-BD9A-45C0-AE92-37C296F66ACB}" destId="{B021F2BB-6371-4D24-BBDB-008A4F739364}" srcOrd="1" destOrd="0" presId="urn:microsoft.com/office/officeart/2005/8/layout/list1"/>
    <dgm:cxn modelId="{7268C7F8-C547-4000-8B0A-D95D15AA0EEF}" type="presOf" srcId="{7EE43911-8834-4449-9A1A-2168EA05DEF5}" destId="{A86B5035-7A6C-46E1-9C99-4C9553F2AF05}" srcOrd="0" destOrd="0" presId="urn:microsoft.com/office/officeart/2005/8/layout/list1"/>
    <dgm:cxn modelId="{29687CC1-54C4-4284-BF4A-9A0BFEC1D224}" srcId="{7EE43911-8834-4449-9A1A-2168EA05DEF5}" destId="{DBEB36B6-DE6B-478C-9480-55DFD5B44D03}" srcOrd="1" destOrd="0" parTransId="{EF41F2AF-76FA-49F2-B8F8-BE01A58E073C}" sibTransId="{C05D037C-50E1-4E8E-81EA-B6C56E5954CE}"/>
    <dgm:cxn modelId="{5A1F7857-2F8A-4E59-A378-E93A686E6A37}" type="presOf" srcId="{7DC315D4-CF6A-4FD0-9BD4-74329BDFD2E4}" destId="{BDA33F08-5B65-4C8A-B073-98578CAD4843}" srcOrd="0" destOrd="0" presId="urn:microsoft.com/office/officeart/2005/8/layout/list1"/>
    <dgm:cxn modelId="{A512451D-02A9-4966-AAF7-5B7909ACDB40}" type="presOf" srcId="{7DC315D4-CF6A-4FD0-9BD4-74329BDFD2E4}" destId="{61AE2133-6DD3-4D37-9B8D-D678BC651EAC}" srcOrd="1" destOrd="0" presId="urn:microsoft.com/office/officeart/2005/8/layout/list1"/>
    <dgm:cxn modelId="{D2551809-5186-4F3F-9EA0-030C01215D05}" type="presOf" srcId="{EF101EA2-D3EF-4F9A-B170-673B13B2AB99}" destId="{E4CDCD51-55B5-47A8-A21F-2E13C8497BDF}" srcOrd="0" destOrd="0" presId="urn:microsoft.com/office/officeart/2005/8/layout/list1"/>
    <dgm:cxn modelId="{DCD5151F-2A4A-4281-BD85-8DB2E3F72332}" type="presOf" srcId="{EA99C889-C3C4-4DA2-95A7-54DE057BCAB6}" destId="{B74C86A2-E452-4D24-B72C-68181FD0FBC5}" srcOrd="1" destOrd="0" presId="urn:microsoft.com/office/officeart/2005/8/layout/list1"/>
    <dgm:cxn modelId="{C5A04CE1-30B8-4101-B830-37B406F8BEEE}" srcId="{7EE43911-8834-4449-9A1A-2168EA05DEF5}" destId="{EF101EA2-D3EF-4F9A-B170-673B13B2AB99}" srcOrd="2" destOrd="0" parTransId="{A70E0609-2447-4906-9A86-9E15D06D72EE}" sibTransId="{26350F59-EDEC-4ED8-8940-AAA28768F437}"/>
    <dgm:cxn modelId="{158E643E-DDF1-407D-A48B-D3E3482CEBAC}" type="presParOf" srcId="{A86B5035-7A6C-46E1-9C99-4C9553F2AF05}" destId="{E2830A46-1D5E-471C-AD50-9D2FD3E5F309}" srcOrd="0" destOrd="0" presId="urn:microsoft.com/office/officeart/2005/8/layout/list1"/>
    <dgm:cxn modelId="{732471BF-2E09-485A-BD57-5972CF144E7E}" type="presParOf" srcId="{E2830A46-1D5E-471C-AD50-9D2FD3E5F309}" destId="{E9BD361F-BD60-461F-8D02-5C93E37A8958}" srcOrd="0" destOrd="0" presId="urn:microsoft.com/office/officeart/2005/8/layout/list1"/>
    <dgm:cxn modelId="{6C1B821E-21EA-42EA-9EDD-7685A527C060}" type="presParOf" srcId="{E2830A46-1D5E-471C-AD50-9D2FD3E5F309}" destId="{B74C86A2-E452-4D24-B72C-68181FD0FBC5}" srcOrd="1" destOrd="0" presId="urn:microsoft.com/office/officeart/2005/8/layout/list1"/>
    <dgm:cxn modelId="{0FDDDEC4-06F5-4194-AA4A-B83BEB0D82D0}" type="presParOf" srcId="{A86B5035-7A6C-46E1-9C99-4C9553F2AF05}" destId="{BBA5896B-DBA9-4BE7-AA19-5F1A80788BD2}" srcOrd="1" destOrd="0" presId="urn:microsoft.com/office/officeart/2005/8/layout/list1"/>
    <dgm:cxn modelId="{DEB71870-5D0B-47EF-B3D1-40CB81CED2AD}" type="presParOf" srcId="{A86B5035-7A6C-46E1-9C99-4C9553F2AF05}" destId="{2693B1DE-1574-44DE-A6BD-2F47FFF4894F}" srcOrd="2" destOrd="0" presId="urn:microsoft.com/office/officeart/2005/8/layout/list1"/>
    <dgm:cxn modelId="{15B791CD-ACE2-4D4C-B9B8-A078F6F4962B}" type="presParOf" srcId="{A86B5035-7A6C-46E1-9C99-4C9553F2AF05}" destId="{1016CE63-0B6F-4F4D-9DD6-0153E55832E3}" srcOrd="3" destOrd="0" presId="urn:microsoft.com/office/officeart/2005/8/layout/list1"/>
    <dgm:cxn modelId="{B53A0B44-12AA-4F19-9014-9D96935D8A13}" type="presParOf" srcId="{A86B5035-7A6C-46E1-9C99-4C9553F2AF05}" destId="{0C8BB5D9-3B37-4208-B858-C70CBA2250BE}" srcOrd="4" destOrd="0" presId="urn:microsoft.com/office/officeart/2005/8/layout/list1"/>
    <dgm:cxn modelId="{D0321694-14D1-4804-8508-1C1A7DC346D8}" type="presParOf" srcId="{0C8BB5D9-3B37-4208-B858-C70CBA2250BE}" destId="{90ECB009-2161-4FCE-BDBD-5D422FF9BD8B}" srcOrd="0" destOrd="0" presId="urn:microsoft.com/office/officeart/2005/8/layout/list1"/>
    <dgm:cxn modelId="{2BD27384-5A6F-40EF-A394-35E72974CC2A}" type="presParOf" srcId="{0C8BB5D9-3B37-4208-B858-C70CBA2250BE}" destId="{89EDEAD9-DA62-45D3-9EE4-54C18FFE8251}" srcOrd="1" destOrd="0" presId="urn:microsoft.com/office/officeart/2005/8/layout/list1"/>
    <dgm:cxn modelId="{D324C11D-D937-4A37-BC93-A4E01132A3D6}" type="presParOf" srcId="{A86B5035-7A6C-46E1-9C99-4C9553F2AF05}" destId="{D6F2A3B7-9339-4141-9FE7-8A47E56DF203}" srcOrd="5" destOrd="0" presId="urn:microsoft.com/office/officeart/2005/8/layout/list1"/>
    <dgm:cxn modelId="{C077BC36-96AD-4D18-896F-ECCDE9B0DED4}" type="presParOf" srcId="{A86B5035-7A6C-46E1-9C99-4C9553F2AF05}" destId="{339E794D-6153-47BC-BF1A-65FD64E78766}" srcOrd="6" destOrd="0" presId="urn:microsoft.com/office/officeart/2005/8/layout/list1"/>
    <dgm:cxn modelId="{2DD64BFC-129B-46C2-95B7-94DF7E73D372}" type="presParOf" srcId="{A86B5035-7A6C-46E1-9C99-4C9553F2AF05}" destId="{64E10F49-5A94-461C-9370-D25C93396E11}" srcOrd="7" destOrd="0" presId="urn:microsoft.com/office/officeart/2005/8/layout/list1"/>
    <dgm:cxn modelId="{EFB845FB-7348-4623-AF09-8131CCB167F3}" type="presParOf" srcId="{A86B5035-7A6C-46E1-9C99-4C9553F2AF05}" destId="{09054E1E-F69E-4A64-A01E-348F9071F812}" srcOrd="8" destOrd="0" presId="urn:microsoft.com/office/officeart/2005/8/layout/list1"/>
    <dgm:cxn modelId="{AE42B878-B776-4539-B865-D931387C8455}" type="presParOf" srcId="{09054E1E-F69E-4A64-A01E-348F9071F812}" destId="{E4CDCD51-55B5-47A8-A21F-2E13C8497BDF}" srcOrd="0" destOrd="0" presId="urn:microsoft.com/office/officeart/2005/8/layout/list1"/>
    <dgm:cxn modelId="{49981095-E083-4700-ADEF-75D152E5C831}" type="presParOf" srcId="{09054E1E-F69E-4A64-A01E-348F9071F812}" destId="{6BB609BF-E19A-4E75-9CAA-6CFD4D46966B}" srcOrd="1" destOrd="0" presId="urn:microsoft.com/office/officeart/2005/8/layout/list1"/>
    <dgm:cxn modelId="{8ECA57C3-2DE5-4BE4-9595-4BF600EF2A46}" type="presParOf" srcId="{A86B5035-7A6C-46E1-9C99-4C9553F2AF05}" destId="{B7CBAAE1-199A-459F-973F-521F138BF836}" srcOrd="9" destOrd="0" presId="urn:microsoft.com/office/officeart/2005/8/layout/list1"/>
    <dgm:cxn modelId="{D10E7D45-1715-4790-A5BD-2D1C38486E4E}" type="presParOf" srcId="{A86B5035-7A6C-46E1-9C99-4C9553F2AF05}" destId="{04D2C57B-622B-4C5B-8CCA-4660D597A0BA}" srcOrd="10" destOrd="0" presId="urn:microsoft.com/office/officeart/2005/8/layout/list1"/>
    <dgm:cxn modelId="{F08E92DE-68EE-4F7D-B79B-AC40AFD96173}" type="presParOf" srcId="{A86B5035-7A6C-46E1-9C99-4C9553F2AF05}" destId="{C9F81653-3F54-4E81-9FED-4F9CE518127D}" srcOrd="11" destOrd="0" presId="urn:microsoft.com/office/officeart/2005/8/layout/list1"/>
    <dgm:cxn modelId="{13E52F09-D67A-4920-B0DB-5C1D785129DF}" type="presParOf" srcId="{A86B5035-7A6C-46E1-9C99-4C9553F2AF05}" destId="{E5B3F690-BD14-43F6-AE30-186B7E0D25FB}" srcOrd="12" destOrd="0" presId="urn:microsoft.com/office/officeart/2005/8/layout/list1"/>
    <dgm:cxn modelId="{2D9B7D13-C9BC-4A4C-AE14-922020B35069}" type="presParOf" srcId="{E5B3F690-BD14-43F6-AE30-186B7E0D25FB}" destId="{BDA33F08-5B65-4C8A-B073-98578CAD4843}" srcOrd="0" destOrd="0" presId="urn:microsoft.com/office/officeart/2005/8/layout/list1"/>
    <dgm:cxn modelId="{76ABFFF2-491B-4DB4-AABA-E3D60B84DBA5}" type="presParOf" srcId="{E5B3F690-BD14-43F6-AE30-186B7E0D25FB}" destId="{61AE2133-6DD3-4D37-9B8D-D678BC651EAC}" srcOrd="1" destOrd="0" presId="urn:microsoft.com/office/officeart/2005/8/layout/list1"/>
    <dgm:cxn modelId="{2F1BB8A6-7C6B-49AA-BC25-4173637116C3}" type="presParOf" srcId="{A86B5035-7A6C-46E1-9C99-4C9553F2AF05}" destId="{31882555-46A2-4F35-AB2A-0BEBCFC79D60}" srcOrd="13" destOrd="0" presId="urn:microsoft.com/office/officeart/2005/8/layout/list1"/>
    <dgm:cxn modelId="{8C8A9A49-4CF7-44E4-AFC4-5518DC21ACDB}" type="presParOf" srcId="{A86B5035-7A6C-46E1-9C99-4C9553F2AF05}" destId="{8D2482DD-1B0E-4A2B-BD55-FDD87F017E76}" srcOrd="14" destOrd="0" presId="urn:microsoft.com/office/officeart/2005/8/layout/list1"/>
    <dgm:cxn modelId="{6A7AAE13-5327-432F-B019-E988C98CE24C}" type="presParOf" srcId="{A86B5035-7A6C-46E1-9C99-4C9553F2AF05}" destId="{A81EEA68-2003-4581-B589-2A3BED8B8090}" srcOrd="15" destOrd="0" presId="urn:microsoft.com/office/officeart/2005/8/layout/list1"/>
    <dgm:cxn modelId="{D7F50A42-0AB2-4E0F-AE36-1DF2FA6D60F3}" type="presParOf" srcId="{A86B5035-7A6C-46E1-9C99-4C9553F2AF05}" destId="{7F579C94-9A29-45BC-8277-1799C24D2398}" srcOrd="16" destOrd="0" presId="urn:microsoft.com/office/officeart/2005/8/layout/list1"/>
    <dgm:cxn modelId="{472B9431-F0B6-4916-9AA4-952A8B720255}" type="presParOf" srcId="{7F579C94-9A29-45BC-8277-1799C24D2398}" destId="{28DD7763-6CEC-4AA4-AD7D-F789D9DAD30D}" srcOrd="0" destOrd="0" presId="urn:microsoft.com/office/officeart/2005/8/layout/list1"/>
    <dgm:cxn modelId="{8B20FAA7-1A91-4EE5-9FE8-672FEC6807DF}" type="presParOf" srcId="{7F579C94-9A29-45BC-8277-1799C24D2398}" destId="{B021F2BB-6371-4D24-BBDB-008A4F739364}" srcOrd="1" destOrd="0" presId="urn:microsoft.com/office/officeart/2005/8/layout/list1"/>
    <dgm:cxn modelId="{CEBB6C05-D75E-43DD-B9D6-18CB17C2911E}" type="presParOf" srcId="{A86B5035-7A6C-46E1-9C99-4C9553F2AF05}" destId="{EE855BD6-9B04-4D92-AC00-279C82350E27}" srcOrd="17" destOrd="0" presId="urn:microsoft.com/office/officeart/2005/8/layout/list1"/>
    <dgm:cxn modelId="{272592DE-F889-4838-A82D-4DD4CA6D0E3B}" type="presParOf" srcId="{A86B5035-7A6C-46E1-9C99-4C9553F2AF05}" destId="{C809B7E3-D4D2-4CFB-865B-EC8257D90BF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9D2C14D-BA69-48AD-B9D6-E636D78705D8}" type="doc">
      <dgm:prSet loTypeId="urn:microsoft.com/office/officeart/2005/8/layout/list1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F1FCA187-0DE2-4902-9CC8-257EAF910C23}">
      <dgm:prSet phldrT="[Текст]" custT="1"/>
      <dgm:spPr/>
      <dgm:t>
        <a:bodyPr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r>
            <a:rPr lang="ru-RU" sz="1600" b="1" dirty="0" smtClean="0">
              <a:solidFill>
                <a:srgbClr val="003300"/>
              </a:solidFill>
            </a:rPr>
            <a:t>уважение взрослых к человеческому достоинству детей,…</a:t>
          </a:r>
          <a:endParaRPr lang="ru-RU" sz="1600" b="1" dirty="0">
            <a:solidFill>
              <a:srgbClr val="003300"/>
            </a:solidFill>
          </a:endParaRPr>
        </a:p>
      </dgm:t>
    </dgm:pt>
    <dgm:pt modelId="{30890BD9-1A06-4412-BF8F-A75EDC548E7D}" type="parTrans" cxnId="{889F5D69-0DFF-4EBB-A026-060D2EA56801}">
      <dgm:prSet/>
      <dgm:spPr/>
      <dgm:t>
        <a:bodyPr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endParaRPr lang="ru-RU" sz="1600">
            <a:solidFill>
              <a:srgbClr val="003300"/>
            </a:solidFill>
          </a:endParaRPr>
        </a:p>
      </dgm:t>
    </dgm:pt>
    <dgm:pt modelId="{A920CD61-3AF2-485F-941F-7F9FE8FC2BCD}" type="sibTrans" cxnId="{889F5D69-0DFF-4EBB-A026-060D2EA56801}">
      <dgm:prSet/>
      <dgm:spPr/>
      <dgm:t>
        <a:bodyPr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endParaRPr lang="ru-RU" sz="1600">
            <a:solidFill>
              <a:srgbClr val="003300"/>
            </a:solidFill>
          </a:endParaRPr>
        </a:p>
      </dgm:t>
    </dgm:pt>
    <dgm:pt modelId="{433C85CE-7B73-4826-991D-C21BFDA67905}">
      <dgm:prSet phldrT="[Текст]" custT="1"/>
      <dgm:spPr/>
      <dgm:t>
        <a:bodyPr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r>
            <a:rPr lang="ru-RU" sz="1600" b="1" dirty="0" smtClean="0">
              <a:solidFill>
                <a:srgbClr val="003300"/>
              </a:solidFill>
            </a:rPr>
            <a:t>поддержка взрослыми доброжелательного отношения детей друг к другу;</a:t>
          </a:r>
          <a:endParaRPr lang="ru-RU" sz="1600" b="1" dirty="0">
            <a:solidFill>
              <a:srgbClr val="003300"/>
            </a:solidFill>
          </a:endParaRPr>
        </a:p>
      </dgm:t>
    </dgm:pt>
    <dgm:pt modelId="{F9B2A8E5-A669-42DE-89AD-3F8DF7D89805}" type="parTrans" cxnId="{191A2430-FE67-49D5-825E-390D54E8AE21}">
      <dgm:prSet/>
      <dgm:spPr/>
      <dgm:t>
        <a:bodyPr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endParaRPr lang="ru-RU" sz="1600">
            <a:solidFill>
              <a:srgbClr val="003300"/>
            </a:solidFill>
          </a:endParaRPr>
        </a:p>
      </dgm:t>
    </dgm:pt>
    <dgm:pt modelId="{D1B156F9-8D25-4968-8DCD-58E80A8CA8FE}" type="sibTrans" cxnId="{191A2430-FE67-49D5-825E-390D54E8AE21}">
      <dgm:prSet/>
      <dgm:spPr/>
      <dgm:t>
        <a:bodyPr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endParaRPr lang="ru-RU" sz="1600">
            <a:solidFill>
              <a:srgbClr val="003300"/>
            </a:solidFill>
          </a:endParaRPr>
        </a:p>
      </dgm:t>
    </dgm:pt>
    <dgm:pt modelId="{D98197F7-EFFA-41A2-8C6C-58859B86251A}">
      <dgm:prSet phldrT="[Текст]" custT="1"/>
      <dgm:spPr/>
      <dgm:t>
        <a:bodyPr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r>
            <a:rPr lang="ru-RU" sz="1600" b="1" dirty="0" smtClean="0">
              <a:solidFill>
                <a:srgbClr val="003300"/>
              </a:solidFill>
            </a:rPr>
            <a:t>поддержка разумной инициативы и самостоятельности детей;</a:t>
          </a:r>
          <a:endParaRPr lang="ru-RU" sz="1600" b="1" dirty="0">
            <a:solidFill>
              <a:srgbClr val="003300"/>
            </a:solidFill>
          </a:endParaRPr>
        </a:p>
      </dgm:t>
    </dgm:pt>
    <dgm:pt modelId="{4454F1F4-C2D9-4439-A21A-73CD7D7361F0}" type="parTrans" cxnId="{54C0FAFD-623E-41E6-9B8C-1BE40F04EC3D}">
      <dgm:prSet/>
      <dgm:spPr/>
      <dgm:t>
        <a:bodyPr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endParaRPr lang="ru-RU" sz="1600">
            <a:solidFill>
              <a:srgbClr val="003300"/>
            </a:solidFill>
          </a:endParaRPr>
        </a:p>
      </dgm:t>
    </dgm:pt>
    <dgm:pt modelId="{E8FEB467-254A-474B-92D6-C4D16235B133}" type="sibTrans" cxnId="{54C0FAFD-623E-41E6-9B8C-1BE40F04EC3D}">
      <dgm:prSet/>
      <dgm:spPr/>
      <dgm:t>
        <a:bodyPr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endParaRPr lang="ru-RU" sz="1600">
            <a:solidFill>
              <a:srgbClr val="003300"/>
            </a:solidFill>
          </a:endParaRPr>
        </a:p>
      </dgm:t>
    </dgm:pt>
    <dgm:pt modelId="{0201AE28-501E-4045-8A6D-316AF87040BA}">
      <dgm:prSet custT="1"/>
      <dgm:spPr/>
      <dgm:t>
        <a:bodyPr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r>
            <a:rPr lang="ru-RU" sz="1600" b="1" dirty="0" smtClean="0">
              <a:solidFill>
                <a:srgbClr val="003300"/>
              </a:solidFill>
            </a:rPr>
            <a:t>использование форм и методов работы с детьми, </a:t>
          </a:r>
        </a:p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r>
            <a:rPr lang="ru-RU" sz="1600" b="1" dirty="0" smtClean="0">
              <a:solidFill>
                <a:srgbClr val="003300"/>
              </a:solidFill>
            </a:rPr>
            <a:t>соответствующих их возрастным и индивидуальным особенностям;</a:t>
          </a:r>
          <a:endParaRPr lang="ru-RU" sz="1600" b="1" dirty="0">
            <a:solidFill>
              <a:srgbClr val="003300"/>
            </a:solidFill>
          </a:endParaRPr>
        </a:p>
      </dgm:t>
    </dgm:pt>
    <dgm:pt modelId="{6CB7FC5A-CE21-42EC-953F-74E5A1EC079F}" type="parTrans" cxnId="{7811B631-D9AE-4332-A3CD-E98F9B8FAB15}">
      <dgm:prSet/>
      <dgm:spPr/>
      <dgm:t>
        <a:bodyPr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endParaRPr lang="ru-RU" sz="1600">
            <a:solidFill>
              <a:srgbClr val="003300"/>
            </a:solidFill>
          </a:endParaRPr>
        </a:p>
      </dgm:t>
    </dgm:pt>
    <dgm:pt modelId="{01CBF5F7-1103-404B-A6FE-F76D3AB03D73}" type="sibTrans" cxnId="{7811B631-D9AE-4332-A3CD-E98F9B8FAB15}">
      <dgm:prSet/>
      <dgm:spPr/>
      <dgm:t>
        <a:bodyPr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endParaRPr lang="ru-RU" sz="1600">
            <a:solidFill>
              <a:srgbClr val="003300"/>
            </a:solidFill>
          </a:endParaRPr>
        </a:p>
      </dgm:t>
    </dgm:pt>
    <dgm:pt modelId="{1BB3E0E4-99CD-4BC5-9DCE-26A6D96812F1}">
      <dgm:prSet custT="1"/>
      <dgm:spPr/>
      <dgm:t>
        <a:bodyPr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r>
            <a:rPr lang="ru-RU" sz="1600" b="1" dirty="0" smtClean="0">
              <a:solidFill>
                <a:srgbClr val="003300"/>
              </a:solidFill>
            </a:rPr>
            <a:t>учет интересов и возможностей каждого ребенка,  социальной ситуации его развития;</a:t>
          </a:r>
          <a:endParaRPr lang="ru-RU" sz="1600" b="1" dirty="0">
            <a:solidFill>
              <a:srgbClr val="003300"/>
            </a:solidFill>
          </a:endParaRPr>
        </a:p>
      </dgm:t>
    </dgm:pt>
    <dgm:pt modelId="{5BD03DE6-B46B-47E9-B2C4-509A8A1B6A27}" type="parTrans" cxnId="{92B49887-B9C6-4418-B15F-7E7525E28445}">
      <dgm:prSet/>
      <dgm:spPr/>
      <dgm:t>
        <a:bodyPr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endParaRPr lang="ru-RU" sz="1600">
            <a:solidFill>
              <a:srgbClr val="003300"/>
            </a:solidFill>
          </a:endParaRPr>
        </a:p>
      </dgm:t>
    </dgm:pt>
    <dgm:pt modelId="{94F7D457-E7FA-436D-8D9E-8B438142AB2E}" type="sibTrans" cxnId="{92B49887-B9C6-4418-B15F-7E7525E28445}">
      <dgm:prSet/>
      <dgm:spPr/>
      <dgm:t>
        <a:bodyPr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endParaRPr lang="ru-RU" sz="1600">
            <a:solidFill>
              <a:srgbClr val="003300"/>
            </a:solidFill>
          </a:endParaRPr>
        </a:p>
      </dgm:t>
    </dgm:pt>
    <dgm:pt modelId="{A243FBD3-E03B-42AA-B57A-F765AFF9B753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8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1" dirty="0" smtClean="0">
            <a:solidFill>
              <a:srgbClr val="003300"/>
            </a:solidFill>
          </a:endParaRPr>
        </a:p>
        <a:p>
          <a:pPr marL="0" marR="0" indent="0" defTabSz="914400" eaLnBrk="1" fontAlgn="auto" latinLnBrk="0" hangingPunct="1">
            <a:lnSpc>
              <a:spcPct val="8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solidFill>
                <a:srgbClr val="003300"/>
              </a:solidFill>
            </a:rPr>
            <a:t>возможность выбора детьми материалов, видов активности, партнеров по деятельности;</a:t>
          </a:r>
        </a:p>
        <a:p>
          <a:pPr defTabSz="622300">
            <a:lnSpc>
              <a:spcPct val="80000"/>
            </a:lnSpc>
            <a:spcBef>
              <a:spcPts val="0"/>
            </a:spcBef>
            <a:spcAft>
              <a:spcPts val="0"/>
            </a:spcAft>
          </a:pPr>
          <a:endParaRPr lang="ru-RU" sz="1600" dirty="0">
            <a:solidFill>
              <a:srgbClr val="003300"/>
            </a:solidFill>
          </a:endParaRPr>
        </a:p>
      </dgm:t>
    </dgm:pt>
    <dgm:pt modelId="{060EB064-A2A8-4538-80AB-4CE54AC34A45}" type="parTrans" cxnId="{83355E7B-5BC0-4FC9-A00A-2B18EE4B443B}">
      <dgm:prSet/>
      <dgm:spPr/>
      <dgm:t>
        <a:bodyPr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endParaRPr lang="ru-RU" sz="1600">
            <a:solidFill>
              <a:srgbClr val="003300"/>
            </a:solidFill>
          </a:endParaRPr>
        </a:p>
      </dgm:t>
    </dgm:pt>
    <dgm:pt modelId="{C4D27D6A-51C3-4207-9380-AF38C5BC45DC}" type="sibTrans" cxnId="{83355E7B-5BC0-4FC9-A00A-2B18EE4B443B}">
      <dgm:prSet/>
      <dgm:spPr/>
      <dgm:t>
        <a:bodyPr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endParaRPr lang="ru-RU" sz="1600">
            <a:solidFill>
              <a:srgbClr val="003300"/>
            </a:solidFill>
          </a:endParaRPr>
        </a:p>
      </dgm:t>
    </dgm:pt>
    <dgm:pt modelId="{309CB019-8652-4661-B757-B7D9E2AA2255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9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1" dirty="0" smtClean="0">
            <a:solidFill>
              <a:srgbClr val="003300"/>
            </a:solidFill>
          </a:endParaRPr>
        </a:p>
        <a:p>
          <a:pPr marL="0" marR="0" indent="0" defTabSz="914400" eaLnBrk="1" fontAlgn="auto" latinLnBrk="0" hangingPunct="1">
            <a:lnSpc>
              <a:spcPct val="9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solidFill>
                <a:srgbClr val="003300"/>
              </a:solidFill>
            </a:rPr>
            <a:t>защита детей от всех форм физического и психического насилия; поддержка родителей. </a:t>
          </a:r>
        </a:p>
        <a:p>
          <a:pPr defTabSz="533400">
            <a:lnSpc>
              <a:spcPct val="90000"/>
            </a:lnSpc>
            <a:spcBef>
              <a:spcPts val="0"/>
            </a:spcBef>
            <a:spcAft>
              <a:spcPts val="0"/>
            </a:spcAft>
          </a:pPr>
          <a:endParaRPr lang="ru-RU" sz="1600" b="1" dirty="0">
            <a:solidFill>
              <a:srgbClr val="003300"/>
            </a:solidFill>
          </a:endParaRPr>
        </a:p>
      </dgm:t>
    </dgm:pt>
    <dgm:pt modelId="{18B8C498-5121-4882-A61F-1F117068C25A}" type="parTrans" cxnId="{E48B9296-0C19-460F-8D02-8DBFDC063006}">
      <dgm:prSet/>
      <dgm:spPr/>
      <dgm:t>
        <a:bodyPr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endParaRPr lang="ru-RU" sz="1600">
            <a:solidFill>
              <a:srgbClr val="003300"/>
            </a:solidFill>
          </a:endParaRPr>
        </a:p>
      </dgm:t>
    </dgm:pt>
    <dgm:pt modelId="{F7C5B0BD-DD26-4D7E-812E-967E18A2C142}" type="sibTrans" cxnId="{E48B9296-0C19-460F-8D02-8DBFDC063006}">
      <dgm:prSet/>
      <dgm:spPr/>
      <dgm:t>
        <a:bodyPr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endParaRPr lang="ru-RU" sz="1600">
            <a:solidFill>
              <a:srgbClr val="003300"/>
            </a:solidFill>
          </a:endParaRPr>
        </a:p>
      </dgm:t>
    </dgm:pt>
    <dgm:pt modelId="{8BE74F3C-EA8E-49FB-BFCB-323D33902D58}" type="pres">
      <dgm:prSet presAssocID="{39D2C14D-BA69-48AD-B9D6-E636D78705D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C6D6BA-12C0-437C-A09A-2F33B70324C1}" type="pres">
      <dgm:prSet presAssocID="{F1FCA187-0DE2-4902-9CC8-257EAF910C23}" presName="parentLin" presStyleCnt="0"/>
      <dgm:spPr/>
    </dgm:pt>
    <dgm:pt modelId="{B36C53EA-A030-4925-A561-70F7DEB1C8EC}" type="pres">
      <dgm:prSet presAssocID="{F1FCA187-0DE2-4902-9CC8-257EAF910C23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BFF8CBD7-F7DD-458F-BE36-C5BC47AE0917}" type="pres">
      <dgm:prSet presAssocID="{F1FCA187-0DE2-4902-9CC8-257EAF910C23}" presName="parentText" presStyleLbl="node1" presStyleIdx="0" presStyleCnt="7" custScaleX="1362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C02C14-931A-4EAF-88C5-62EA25F93E0E}" type="pres">
      <dgm:prSet presAssocID="{F1FCA187-0DE2-4902-9CC8-257EAF910C23}" presName="negativeSpace" presStyleCnt="0"/>
      <dgm:spPr/>
    </dgm:pt>
    <dgm:pt modelId="{06FC4921-FF16-4441-8571-8F7CF3BBAC1F}" type="pres">
      <dgm:prSet presAssocID="{F1FCA187-0DE2-4902-9CC8-257EAF910C23}" presName="childText" presStyleLbl="conFgAcc1" presStyleIdx="0" presStyleCnt="7">
        <dgm:presLayoutVars>
          <dgm:bulletEnabled val="1"/>
        </dgm:presLayoutVars>
      </dgm:prSet>
      <dgm:spPr/>
    </dgm:pt>
    <dgm:pt modelId="{C539B786-22BB-4DE7-8614-BE2AFAC5D8D2}" type="pres">
      <dgm:prSet presAssocID="{A920CD61-3AF2-485F-941F-7F9FE8FC2BCD}" presName="spaceBetweenRectangles" presStyleCnt="0"/>
      <dgm:spPr/>
    </dgm:pt>
    <dgm:pt modelId="{C6681435-6A76-4B52-99E7-39290F4F9AAC}" type="pres">
      <dgm:prSet presAssocID="{0201AE28-501E-4045-8A6D-316AF87040BA}" presName="parentLin" presStyleCnt="0"/>
      <dgm:spPr/>
    </dgm:pt>
    <dgm:pt modelId="{8D856D0B-F8E4-4B8C-AD35-37E6BB70510C}" type="pres">
      <dgm:prSet presAssocID="{0201AE28-501E-4045-8A6D-316AF87040BA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89B6598D-4476-4C2F-9D95-16C57750E60C}" type="pres">
      <dgm:prSet presAssocID="{0201AE28-501E-4045-8A6D-316AF87040BA}" presName="parentText" presStyleLbl="node1" presStyleIdx="1" presStyleCnt="7" custScaleX="141171" custScaleY="1480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FA4B18-A6B8-4D50-9548-B7BDA7411A78}" type="pres">
      <dgm:prSet presAssocID="{0201AE28-501E-4045-8A6D-316AF87040BA}" presName="negativeSpace" presStyleCnt="0"/>
      <dgm:spPr/>
    </dgm:pt>
    <dgm:pt modelId="{5F14F10E-6589-40C0-BC93-896C714F3F00}" type="pres">
      <dgm:prSet presAssocID="{0201AE28-501E-4045-8A6D-316AF87040BA}" presName="childText" presStyleLbl="conFgAcc1" presStyleIdx="1" presStyleCnt="7">
        <dgm:presLayoutVars>
          <dgm:bulletEnabled val="1"/>
        </dgm:presLayoutVars>
      </dgm:prSet>
      <dgm:spPr/>
    </dgm:pt>
    <dgm:pt modelId="{8000C6AA-5528-41E8-8C4E-1973D01D7C58}" type="pres">
      <dgm:prSet presAssocID="{01CBF5F7-1103-404B-A6FE-F76D3AB03D73}" presName="spaceBetweenRectangles" presStyleCnt="0"/>
      <dgm:spPr/>
    </dgm:pt>
    <dgm:pt modelId="{258204B7-2970-4AA3-B64A-AC0EA0B64A73}" type="pres">
      <dgm:prSet presAssocID="{1BB3E0E4-99CD-4BC5-9DCE-26A6D96812F1}" presName="parentLin" presStyleCnt="0"/>
      <dgm:spPr/>
    </dgm:pt>
    <dgm:pt modelId="{C1DE754B-2F88-4BDF-AFAC-D5F187CAA02E}" type="pres">
      <dgm:prSet presAssocID="{1BB3E0E4-99CD-4BC5-9DCE-26A6D96812F1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D9316780-6CD0-447B-9D9D-A96AC3CB565E}" type="pres">
      <dgm:prSet presAssocID="{1BB3E0E4-99CD-4BC5-9DCE-26A6D96812F1}" presName="parentText" presStyleLbl="node1" presStyleIdx="2" presStyleCnt="7" custScaleX="1411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4CD4C7-66BB-45AE-B36C-3A807537CD6B}" type="pres">
      <dgm:prSet presAssocID="{1BB3E0E4-99CD-4BC5-9DCE-26A6D96812F1}" presName="negativeSpace" presStyleCnt="0"/>
      <dgm:spPr/>
    </dgm:pt>
    <dgm:pt modelId="{74B7864C-7CC7-4ABB-82DF-90FA8F1520C3}" type="pres">
      <dgm:prSet presAssocID="{1BB3E0E4-99CD-4BC5-9DCE-26A6D96812F1}" presName="childText" presStyleLbl="conFgAcc1" presStyleIdx="2" presStyleCnt="7">
        <dgm:presLayoutVars>
          <dgm:bulletEnabled val="1"/>
        </dgm:presLayoutVars>
      </dgm:prSet>
      <dgm:spPr/>
    </dgm:pt>
    <dgm:pt modelId="{F41841C1-06D1-480E-91C4-6C6B3A4CCC22}" type="pres">
      <dgm:prSet presAssocID="{94F7D457-E7FA-436D-8D9E-8B438142AB2E}" presName="spaceBetweenRectangles" presStyleCnt="0"/>
      <dgm:spPr/>
    </dgm:pt>
    <dgm:pt modelId="{B7A519E1-BE55-453B-8F26-39213A5072C2}" type="pres">
      <dgm:prSet presAssocID="{433C85CE-7B73-4826-991D-C21BFDA67905}" presName="parentLin" presStyleCnt="0"/>
      <dgm:spPr/>
    </dgm:pt>
    <dgm:pt modelId="{0956D4E0-CC6D-411D-84B0-5A9F30834655}" type="pres">
      <dgm:prSet presAssocID="{433C85CE-7B73-4826-991D-C21BFDA67905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56071EF6-B40D-44B9-8DCA-CB32E9A49E6D}" type="pres">
      <dgm:prSet presAssocID="{433C85CE-7B73-4826-991D-C21BFDA67905}" presName="parentText" presStyleLbl="node1" presStyleIdx="3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153A3F-8FE6-4B3A-A017-73D65229D099}" type="pres">
      <dgm:prSet presAssocID="{433C85CE-7B73-4826-991D-C21BFDA67905}" presName="negativeSpace" presStyleCnt="0"/>
      <dgm:spPr/>
    </dgm:pt>
    <dgm:pt modelId="{6C3DFA28-708B-410C-BC1B-2486B78A119D}" type="pres">
      <dgm:prSet presAssocID="{433C85CE-7B73-4826-991D-C21BFDA67905}" presName="childText" presStyleLbl="conFgAcc1" presStyleIdx="3" presStyleCnt="7">
        <dgm:presLayoutVars>
          <dgm:bulletEnabled val="1"/>
        </dgm:presLayoutVars>
      </dgm:prSet>
      <dgm:spPr/>
    </dgm:pt>
    <dgm:pt modelId="{EE94BFEF-D9B8-4472-BC06-F67A67C28C38}" type="pres">
      <dgm:prSet presAssocID="{D1B156F9-8D25-4968-8DCD-58E80A8CA8FE}" presName="spaceBetweenRectangles" presStyleCnt="0"/>
      <dgm:spPr/>
    </dgm:pt>
    <dgm:pt modelId="{38904E51-44F5-44AA-92A3-72F615F28C79}" type="pres">
      <dgm:prSet presAssocID="{D98197F7-EFFA-41A2-8C6C-58859B86251A}" presName="parentLin" presStyleCnt="0"/>
      <dgm:spPr/>
    </dgm:pt>
    <dgm:pt modelId="{C1900959-89DB-4BFB-8FD7-B30225218A0B}" type="pres">
      <dgm:prSet presAssocID="{D98197F7-EFFA-41A2-8C6C-58859B86251A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BDCCC716-039B-446A-BD5B-025B0732B4FE}" type="pres">
      <dgm:prSet presAssocID="{D98197F7-EFFA-41A2-8C6C-58859B86251A}" presName="parentText" presStyleLbl="node1" presStyleIdx="4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574C67-6BCD-49AF-B4BF-FF2D24EC774D}" type="pres">
      <dgm:prSet presAssocID="{D98197F7-EFFA-41A2-8C6C-58859B86251A}" presName="negativeSpace" presStyleCnt="0"/>
      <dgm:spPr/>
    </dgm:pt>
    <dgm:pt modelId="{30ABF935-E530-46CD-BE88-F7DB85598621}" type="pres">
      <dgm:prSet presAssocID="{D98197F7-EFFA-41A2-8C6C-58859B86251A}" presName="childText" presStyleLbl="conFgAcc1" presStyleIdx="4" presStyleCnt="7">
        <dgm:presLayoutVars>
          <dgm:bulletEnabled val="1"/>
        </dgm:presLayoutVars>
      </dgm:prSet>
      <dgm:spPr/>
    </dgm:pt>
    <dgm:pt modelId="{9EA8F613-CC0B-4EAD-A458-F5B67A796A87}" type="pres">
      <dgm:prSet presAssocID="{E8FEB467-254A-474B-92D6-C4D16235B133}" presName="spaceBetweenRectangles" presStyleCnt="0"/>
      <dgm:spPr/>
    </dgm:pt>
    <dgm:pt modelId="{207F9286-4A3F-4C04-A938-B83D799FB8A6}" type="pres">
      <dgm:prSet presAssocID="{A243FBD3-E03B-42AA-B57A-F765AFF9B753}" presName="parentLin" presStyleCnt="0"/>
      <dgm:spPr/>
    </dgm:pt>
    <dgm:pt modelId="{56996BE3-CF37-4D28-96B8-918BB80C5814}" type="pres">
      <dgm:prSet presAssocID="{A243FBD3-E03B-42AA-B57A-F765AFF9B753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E2473288-DB32-491B-B250-CAFC2267385D}" type="pres">
      <dgm:prSet presAssocID="{A243FBD3-E03B-42AA-B57A-F765AFF9B753}" presName="parentText" presStyleLbl="node1" presStyleIdx="5" presStyleCnt="7" custScaleX="142857" custScaleY="1095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7E1792-686F-4628-9C4A-E78A642EBEEB}" type="pres">
      <dgm:prSet presAssocID="{A243FBD3-E03B-42AA-B57A-F765AFF9B753}" presName="negativeSpace" presStyleCnt="0"/>
      <dgm:spPr/>
    </dgm:pt>
    <dgm:pt modelId="{B889C9E0-65C0-4A6C-AF25-34F994BFF31B}" type="pres">
      <dgm:prSet presAssocID="{A243FBD3-E03B-42AA-B57A-F765AFF9B753}" presName="childText" presStyleLbl="conFgAcc1" presStyleIdx="5" presStyleCnt="7">
        <dgm:presLayoutVars>
          <dgm:bulletEnabled val="1"/>
        </dgm:presLayoutVars>
      </dgm:prSet>
      <dgm:spPr/>
    </dgm:pt>
    <dgm:pt modelId="{6E777346-147B-40F1-97E9-1662F2436DB0}" type="pres">
      <dgm:prSet presAssocID="{C4D27D6A-51C3-4207-9380-AF38C5BC45DC}" presName="spaceBetweenRectangles" presStyleCnt="0"/>
      <dgm:spPr/>
    </dgm:pt>
    <dgm:pt modelId="{7A444D66-3DD3-43F2-B754-3C01520E0462}" type="pres">
      <dgm:prSet presAssocID="{309CB019-8652-4661-B757-B7D9E2AA2255}" presName="parentLin" presStyleCnt="0"/>
      <dgm:spPr/>
    </dgm:pt>
    <dgm:pt modelId="{4B7850EE-BFA2-4DBB-8D5A-D9679E7EA94D}" type="pres">
      <dgm:prSet presAssocID="{309CB019-8652-4661-B757-B7D9E2AA2255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07DE4D45-CDC7-4D76-A166-95A8AB78B8B0}" type="pres">
      <dgm:prSet presAssocID="{309CB019-8652-4661-B757-B7D9E2AA2255}" presName="parentText" presStyleLbl="node1" presStyleIdx="6" presStyleCnt="7" custScaleX="142857" custScaleY="12533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764203-DBD1-40FA-88EA-72ED0981E00B}" type="pres">
      <dgm:prSet presAssocID="{309CB019-8652-4661-B757-B7D9E2AA2255}" presName="negativeSpace" presStyleCnt="0"/>
      <dgm:spPr/>
    </dgm:pt>
    <dgm:pt modelId="{C4B02101-8F74-40C2-92BD-7D1D0DEDBA4C}" type="pres">
      <dgm:prSet presAssocID="{309CB019-8652-4661-B757-B7D9E2AA2255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050F4401-7E37-4667-9AD1-28E4D440E53D}" type="presOf" srcId="{433C85CE-7B73-4826-991D-C21BFDA67905}" destId="{56071EF6-B40D-44B9-8DCA-CB32E9A49E6D}" srcOrd="1" destOrd="0" presId="urn:microsoft.com/office/officeart/2005/8/layout/list1"/>
    <dgm:cxn modelId="{A6728BA7-FBFF-44BE-A629-21A910A01084}" type="presOf" srcId="{F1FCA187-0DE2-4902-9CC8-257EAF910C23}" destId="{B36C53EA-A030-4925-A561-70F7DEB1C8EC}" srcOrd="0" destOrd="0" presId="urn:microsoft.com/office/officeart/2005/8/layout/list1"/>
    <dgm:cxn modelId="{83355E7B-5BC0-4FC9-A00A-2B18EE4B443B}" srcId="{39D2C14D-BA69-48AD-B9D6-E636D78705D8}" destId="{A243FBD3-E03B-42AA-B57A-F765AFF9B753}" srcOrd="5" destOrd="0" parTransId="{060EB064-A2A8-4538-80AB-4CE54AC34A45}" sibTransId="{C4D27D6A-51C3-4207-9380-AF38C5BC45DC}"/>
    <dgm:cxn modelId="{889F5D69-0DFF-4EBB-A026-060D2EA56801}" srcId="{39D2C14D-BA69-48AD-B9D6-E636D78705D8}" destId="{F1FCA187-0DE2-4902-9CC8-257EAF910C23}" srcOrd="0" destOrd="0" parTransId="{30890BD9-1A06-4412-BF8F-A75EDC548E7D}" sibTransId="{A920CD61-3AF2-485F-941F-7F9FE8FC2BCD}"/>
    <dgm:cxn modelId="{4B4713D2-8D68-422D-A4F9-1847A3E0A724}" type="presOf" srcId="{0201AE28-501E-4045-8A6D-316AF87040BA}" destId="{89B6598D-4476-4C2F-9D95-16C57750E60C}" srcOrd="1" destOrd="0" presId="urn:microsoft.com/office/officeart/2005/8/layout/list1"/>
    <dgm:cxn modelId="{416404F2-2DFA-4CD3-AEBE-3FC1EFA154B1}" type="presOf" srcId="{0201AE28-501E-4045-8A6D-316AF87040BA}" destId="{8D856D0B-F8E4-4B8C-AD35-37E6BB70510C}" srcOrd="0" destOrd="0" presId="urn:microsoft.com/office/officeart/2005/8/layout/list1"/>
    <dgm:cxn modelId="{56596B18-6DCB-4FE2-8BC9-E6463EBEA839}" type="presOf" srcId="{F1FCA187-0DE2-4902-9CC8-257EAF910C23}" destId="{BFF8CBD7-F7DD-458F-BE36-C5BC47AE0917}" srcOrd="1" destOrd="0" presId="urn:microsoft.com/office/officeart/2005/8/layout/list1"/>
    <dgm:cxn modelId="{AC903E07-A9B2-4246-B65D-44C1E29E3DB1}" type="presOf" srcId="{A243FBD3-E03B-42AA-B57A-F765AFF9B753}" destId="{E2473288-DB32-491B-B250-CAFC2267385D}" srcOrd="1" destOrd="0" presId="urn:microsoft.com/office/officeart/2005/8/layout/list1"/>
    <dgm:cxn modelId="{CCA82A4A-3036-4438-A7E8-1859FAD16E78}" type="presOf" srcId="{A243FBD3-E03B-42AA-B57A-F765AFF9B753}" destId="{56996BE3-CF37-4D28-96B8-918BB80C5814}" srcOrd="0" destOrd="0" presId="urn:microsoft.com/office/officeart/2005/8/layout/list1"/>
    <dgm:cxn modelId="{F7223B40-A603-4170-933D-D113A27CDB39}" type="presOf" srcId="{1BB3E0E4-99CD-4BC5-9DCE-26A6D96812F1}" destId="{D9316780-6CD0-447B-9D9D-A96AC3CB565E}" srcOrd="1" destOrd="0" presId="urn:microsoft.com/office/officeart/2005/8/layout/list1"/>
    <dgm:cxn modelId="{AD5C0D39-328E-428C-B902-893AA023A607}" type="presOf" srcId="{1BB3E0E4-99CD-4BC5-9DCE-26A6D96812F1}" destId="{C1DE754B-2F88-4BDF-AFAC-D5F187CAA02E}" srcOrd="0" destOrd="0" presId="urn:microsoft.com/office/officeart/2005/8/layout/list1"/>
    <dgm:cxn modelId="{191A2430-FE67-49D5-825E-390D54E8AE21}" srcId="{39D2C14D-BA69-48AD-B9D6-E636D78705D8}" destId="{433C85CE-7B73-4826-991D-C21BFDA67905}" srcOrd="3" destOrd="0" parTransId="{F9B2A8E5-A669-42DE-89AD-3F8DF7D89805}" sibTransId="{D1B156F9-8D25-4968-8DCD-58E80A8CA8FE}"/>
    <dgm:cxn modelId="{5FB48E8E-44CD-44B1-B69D-A3B537F106AC}" type="presOf" srcId="{309CB019-8652-4661-B757-B7D9E2AA2255}" destId="{07DE4D45-CDC7-4D76-A166-95A8AB78B8B0}" srcOrd="1" destOrd="0" presId="urn:microsoft.com/office/officeart/2005/8/layout/list1"/>
    <dgm:cxn modelId="{E48B9296-0C19-460F-8D02-8DBFDC063006}" srcId="{39D2C14D-BA69-48AD-B9D6-E636D78705D8}" destId="{309CB019-8652-4661-B757-B7D9E2AA2255}" srcOrd="6" destOrd="0" parTransId="{18B8C498-5121-4882-A61F-1F117068C25A}" sibTransId="{F7C5B0BD-DD26-4D7E-812E-967E18A2C142}"/>
    <dgm:cxn modelId="{2BF70F09-62F9-444F-8F89-8AF07376EFEB}" type="presOf" srcId="{433C85CE-7B73-4826-991D-C21BFDA67905}" destId="{0956D4E0-CC6D-411D-84B0-5A9F30834655}" srcOrd="0" destOrd="0" presId="urn:microsoft.com/office/officeart/2005/8/layout/list1"/>
    <dgm:cxn modelId="{54C0FAFD-623E-41E6-9B8C-1BE40F04EC3D}" srcId="{39D2C14D-BA69-48AD-B9D6-E636D78705D8}" destId="{D98197F7-EFFA-41A2-8C6C-58859B86251A}" srcOrd="4" destOrd="0" parTransId="{4454F1F4-C2D9-4439-A21A-73CD7D7361F0}" sibTransId="{E8FEB467-254A-474B-92D6-C4D16235B133}"/>
    <dgm:cxn modelId="{7811B631-D9AE-4332-A3CD-E98F9B8FAB15}" srcId="{39D2C14D-BA69-48AD-B9D6-E636D78705D8}" destId="{0201AE28-501E-4045-8A6D-316AF87040BA}" srcOrd="1" destOrd="0" parTransId="{6CB7FC5A-CE21-42EC-953F-74E5A1EC079F}" sibTransId="{01CBF5F7-1103-404B-A6FE-F76D3AB03D73}"/>
    <dgm:cxn modelId="{66EBECB4-6411-4D64-990D-08D4FA20A809}" type="presOf" srcId="{309CB019-8652-4661-B757-B7D9E2AA2255}" destId="{4B7850EE-BFA2-4DBB-8D5A-D9679E7EA94D}" srcOrd="0" destOrd="0" presId="urn:microsoft.com/office/officeart/2005/8/layout/list1"/>
    <dgm:cxn modelId="{592BC58A-6A87-4343-BB79-8F8901D5DD4E}" type="presOf" srcId="{D98197F7-EFFA-41A2-8C6C-58859B86251A}" destId="{BDCCC716-039B-446A-BD5B-025B0732B4FE}" srcOrd="1" destOrd="0" presId="urn:microsoft.com/office/officeart/2005/8/layout/list1"/>
    <dgm:cxn modelId="{0D369EC2-99D4-4F3E-A05A-2D622C2B8897}" type="presOf" srcId="{39D2C14D-BA69-48AD-B9D6-E636D78705D8}" destId="{8BE74F3C-EA8E-49FB-BFCB-323D33902D58}" srcOrd="0" destOrd="0" presId="urn:microsoft.com/office/officeart/2005/8/layout/list1"/>
    <dgm:cxn modelId="{92B49887-B9C6-4418-B15F-7E7525E28445}" srcId="{39D2C14D-BA69-48AD-B9D6-E636D78705D8}" destId="{1BB3E0E4-99CD-4BC5-9DCE-26A6D96812F1}" srcOrd="2" destOrd="0" parTransId="{5BD03DE6-B46B-47E9-B2C4-509A8A1B6A27}" sibTransId="{94F7D457-E7FA-436D-8D9E-8B438142AB2E}"/>
    <dgm:cxn modelId="{47FEA95D-9451-4101-88A5-3D8DE34049FF}" type="presOf" srcId="{D98197F7-EFFA-41A2-8C6C-58859B86251A}" destId="{C1900959-89DB-4BFB-8FD7-B30225218A0B}" srcOrd="0" destOrd="0" presId="urn:microsoft.com/office/officeart/2005/8/layout/list1"/>
    <dgm:cxn modelId="{2F6E2878-488D-406F-B3B9-93A27B21B4E7}" type="presParOf" srcId="{8BE74F3C-EA8E-49FB-BFCB-323D33902D58}" destId="{69C6D6BA-12C0-437C-A09A-2F33B70324C1}" srcOrd="0" destOrd="0" presId="urn:microsoft.com/office/officeart/2005/8/layout/list1"/>
    <dgm:cxn modelId="{9C6FD41A-0E5C-4A56-973C-546E81A4A293}" type="presParOf" srcId="{69C6D6BA-12C0-437C-A09A-2F33B70324C1}" destId="{B36C53EA-A030-4925-A561-70F7DEB1C8EC}" srcOrd="0" destOrd="0" presId="urn:microsoft.com/office/officeart/2005/8/layout/list1"/>
    <dgm:cxn modelId="{154EB732-578C-40F7-A7DB-38B3B7109F8A}" type="presParOf" srcId="{69C6D6BA-12C0-437C-A09A-2F33B70324C1}" destId="{BFF8CBD7-F7DD-458F-BE36-C5BC47AE0917}" srcOrd="1" destOrd="0" presId="urn:microsoft.com/office/officeart/2005/8/layout/list1"/>
    <dgm:cxn modelId="{A64B47C6-A5AC-4078-A1DE-476B5EEEE63D}" type="presParOf" srcId="{8BE74F3C-EA8E-49FB-BFCB-323D33902D58}" destId="{BCC02C14-931A-4EAF-88C5-62EA25F93E0E}" srcOrd="1" destOrd="0" presId="urn:microsoft.com/office/officeart/2005/8/layout/list1"/>
    <dgm:cxn modelId="{6BFD025A-F240-4ED4-B001-02F1ADCCBC14}" type="presParOf" srcId="{8BE74F3C-EA8E-49FB-BFCB-323D33902D58}" destId="{06FC4921-FF16-4441-8571-8F7CF3BBAC1F}" srcOrd="2" destOrd="0" presId="urn:microsoft.com/office/officeart/2005/8/layout/list1"/>
    <dgm:cxn modelId="{CE02284A-FA0A-4D69-A289-BE39667F9441}" type="presParOf" srcId="{8BE74F3C-EA8E-49FB-BFCB-323D33902D58}" destId="{C539B786-22BB-4DE7-8614-BE2AFAC5D8D2}" srcOrd="3" destOrd="0" presId="urn:microsoft.com/office/officeart/2005/8/layout/list1"/>
    <dgm:cxn modelId="{9600BEBF-567D-4B6C-8E6A-73FF83B8F313}" type="presParOf" srcId="{8BE74F3C-EA8E-49FB-BFCB-323D33902D58}" destId="{C6681435-6A76-4B52-99E7-39290F4F9AAC}" srcOrd="4" destOrd="0" presId="urn:microsoft.com/office/officeart/2005/8/layout/list1"/>
    <dgm:cxn modelId="{9D1FEA71-B1F8-41AA-B045-DE0682E1BFDD}" type="presParOf" srcId="{C6681435-6A76-4B52-99E7-39290F4F9AAC}" destId="{8D856D0B-F8E4-4B8C-AD35-37E6BB70510C}" srcOrd="0" destOrd="0" presId="urn:microsoft.com/office/officeart/2005/8/layout/list1"/>
    <dgm:cxn modelId="{9F3FB0D2-BDCB-455E-BF95-52FF292F8E15}" type="presParOf" srcId="{C6681435-6A76-4B52-99E7-39290F4F9AAC}" destId="{89B6598D-4476-4C2F-9D95-16C57750E60C}" srcOrd="1" destOrd="0" presId="urn:microsoft.com/office/officeart/2005/8/layout/list1"/>
    <dgm:cxn modelId="{AA50E3B4-1309-4EF4-9015-83650B0E6B07}" type="presParOf" srcId="{8BE74F3C-EA8E-49FB-BFCB-323D33902D58}" destId="{D5FA4B18-A6B8-4D50-9548-B7BDA7411A78}" srcOrd="5" destOrd="0" presId="urn:microsoft.com/office/officeart/2005/8/layout/list1"/>
    <dgm:cxn modelId="{BFCF9E58-34CB-46A7-80E3-1D3269369C7F}" type="presParOf" srcId="{8BE74F3C-EA8E-49FB-BFCB-323D33902D58}" destId="{5F14F10E-6589-40C0-BC93-896C714F3F00}" srcOrd="6" destOrd="0" presId="urn:microsoft.com/office/officeart/2005/8/layout/list1"/>
    <dgm:cxn modelId="{97D7070A-15D3-4A69-9CB8-21F62E1AE24A}" type="presParOf" srcId="{8BE74F3C-EA8E-49FB-BFCB-323D33902D58}" destId="{8000C6AA-5528-41E8-8C4E-1973D01D7C58}" srcOrd="7" destOrd="0" presId="urn:microsoft.com/office/officeart/2005/8/layout/list1"/>
    <dgm:cxn modelId="{0F7B3EE6-22DC-4738-B445-9B6471A5251E}" type="presParOf" srcId="{8BE74F3C-EA8E-49FB-BFCB-323D33902D58}" destId="{258204B7-2970-4AA3-B64A-AC0EA0B64A73}" srcOrd="8" destOrd="0" presId="urn:microsoft.com/office/officeart/2005/8/layout/list1"/>
    <dgm:cxn modelId="{52EF6B1B-1F5F-4798-AF59-F1BDADC0409D}" type="presParOf" srcId="{258204B7-2970-4AA3-B64A-AC0EA0B64A73}" destId="{C1DE754B-2F88-4BDF-AFAC-D5F187CAA02E}" srcOrd="0" destOrd="0" presId="urn:microsoft.com/office/officeart/2005/8/layout/list1"/>
    <dgm:cxn modelId="{A795B996-129C-457D-B0B4-6811F5380053}" type="presParOf" srcId="{258204B7-2970-4AA3-B64A-AC0EA0B64A73}" destId="{D9316780-6CD0-447B-9D9D-A96AC3CB565E}" srcOrd="1" destOrd="0" presId="urn:microsoft.com/office/officeart/2005/8/layout/list1"/>
    <dgm:cxn modelId="{5AE85292-2C01-42DF-B200-42AD6D02507B}" type="presParOf" srcId="{8BE74F3C-EA8E-49FB-BFCB-323D33902D58}" destId="{2E4CD4C7-66BB-45AE-B36C-3A807537CD6B}" srcOrd="9" destOrd="0" presId="urn:microsoft.com/office/officeart/2005/8/layout/list1"/>
    <dgm:cxn modelId="{0728CDEB-ECC1-4649-98C8-FEA23AD84FA0}" type="presParOf" srcId="{8BE74F3C-EA8E-49FB-BFCB-323D33902D58}" destId="{74B7864C-7CC7-4ABB-82DF-90FA8F1520C3}" srcOrd="10" destOrd="0" presId="urn:microsoft.com/office/officeart/2005/8/layout/list1"/>
    <dgm:cxn modelId="{A63E95DE-2E64-47BF-BDFB-C6D9A21B8D85}" type="presParOf" srcId="{8BE74F3C-EA8E-49FB-BFCB-323D33902D58}" destId="{F41841C1-06D1-480E-91C4-6C6B3A4CCC22}" srcOrd="11" destOrd="0" presId="urn:microsoft.com/office/officeart/2005/8/layout/list1"/>
    <dgm:cxn modelId="{970C3030-1B8A-46D7-818B-2DB142B84638}" type="presParOf" srcId="{8BE74F3C-EA8E-49FB-BFCB-323D33902D58}" destId="{B7A519E1-BE55-453B-8F26-39213A5072C2}" srcOrd="12" destOrd="0" presId="urn:microsoft.com/office/officeart/2005/8/layout/list1"/>
    <dgm:cxn modelId="{65764E51-6820-4447-9979-A26174B348B9}" type="presParOf" srcId="{B7A519E1-BE55-453B-8F26-39213A5072C2}" destId="{0956D4E0-CC6D-411D-84B0-5A9F30834655}" srcOrd="0" destOrd="0" presId="urn:microsoft.com/office/officeart/2005/8/layout/list1"/>
    <dgm:cxn modelId="{D4C48DE6-30B9-4C1B-803D-2C2FE011DDA7}" type="presParOf" srcId="{B7A519E1-BE55-453B-8F26-39213A5072C2}" destId="{56071EF6-B40D-44B9-8DCA-CB32E9A49E6D}" srcOrd="1" destOrd="0" presId="urn:microsoft.com/office/officeart/2005/8/layout/list1"/>
    <dgm:cxn modelId="{5738C03A-72B8-4E63-94B2-ADF2BDCC6B31}" type="presParOf" srcId="{8BE74F3C-EA8E-49FB-BFCB-323D33902D58}" destId="{31153A3F-8FE6-4B3A-A017-73D65229D099}" srcOrd="13" destOrd="0" presId="urn:microsoft.com/office/officeart/2005/8/layout/list1"/>
    <dgm:cxn modelId="{6C6F4F2B-2623-475C-BD16-3477FD722851}" type="presParOf" srcId="{8BE74F3C-EA8E-49FB-BFCB-323D33902D58}" destId="{6C3DFA28-708B-410C-BC1B-2486B78A119D}" srcOrd="14" destOrd="0" presId="urn:microsoft.com/office/officeart/2005/8/layout/list1"/>
    <dgm:cxn modelId="{513E357B-ED3A-46B5-BBB1-F5D1B0643105}" type="presParOf" srcId="{8BE74F3C-EA8E-49FB-BFCB-323D33902D58}" destId="{EE94BFEF-D9B8-4472-BC06-F67A67C28C38}" srcOrd="15" destOrd="0" presId="urn:microsoft.com/office/officeart/2005/8/layout/list1"/>
    <dgm:cxn modelId="{1D3D8702-F85E-4052-8B5B-2478FA873639}" type="presParOf" srcId="{8BE74F3C-EA8E-49FB-BFCB-323D33902D58}" destId="{38904E51-44F5-44AA-92A3-72F615F28C79}" srcOrd="16" destOrd="0" presId="urn:microsoft.com/office/officeart/2005/8/layout/list1"/>
    <dgm:cxn modelId="{17E953BC-7B21-4FEC-B7DC-00DE873E1888}" type="presParOf" srcId="{38904E51-44F5-44AA-92A3-72F615F28C79}" destId="{C1900959-89DB-4BFB-8FD7-B30225218A0B}" srcOrd="0" destOrd="0" presId="urn:microsoft.com/office/officeart/2005/8/layout/list1"/>
    <dgm:cxn modelId="{3B2E5011-CC0C-40D2-86E9-1CA26C1ABA47}" type="presParOf" srcId="{38904E51-44F5-44AA-92A3-72F615F28C79}" destId="{BDCCC716-039B-446A-BD5B-025B0732B4FE}" srcOrd="1" destOrd="0" presId="urn:microsoft.com/office/officeart/2005/8/layout/list1"/>
    <dgm:cxn modelId="{5FD847C2-305A-407C-A0FE-86AF98EF3B90}" type="presParOf" srcId="{8BE74F3C-EA8E-49FB-BFCB-323D33902D58}" destId="{1D574C67-6BCD-49AF-B4BF-FF2D24EC774D}" srcOrd="17" destOrd="0" presId="urn:microsoft.com/office/officeart/2005/8/layout/list1"/>
    <dgm:cxn modelId="{1EB31048-051A-4A23-97D4-8EAAE5937873}" type="presParOf" srcId="{8BE74F3C-EA8E-49FB-BFCB-323D33902D58}" destId="{30ABF935-E530-46CD-BE88-F7DB85598621}" srcOrd="18" destOrd="0" presId="urn:microsoft.com/office/officeart/2005/8/layout/list1"/>
    <dgm:cxn modelId="{C43E2C05-408C-4C4A-9979-F2233C2D631C}" type="presParOf" srcId="{8BE74F3C-EA8E-49FB-BFCB-323D33902D58}" destId="{9EA8F613-CC0B-4EAD-A458-F5B67A796A87}" srcOrd="19" destOrd="0" presId="urn:microsoft.com/office/officeart/2005/8/layout/list1"/>
    <dgm:cxn modelId="{D5F645F0-773E-4910-A32C-461A934EF37E}" type="presParOf" srcId="{8BE74F3C-EA8E-49FB-BFCB-323D33902D58}" destId="{207F9286-4A3F-4C04-A938-B83D799FB8A6}" srcOrd="20" destOrd="0" presId="urn:microsoft.com/office/officeart/2005/8/layout/list1"/>
    <dgm:cxn modelId="{8C718F45-43A3-4A1B-BEA7-987C12CBEE75}" type="presParOf" srcId="{207F9286-4A3F-4C04-A938-B83D799FB8A6}" destId="{56996BE3-CF37-4D28-96B8-918BB80C5814}" srcOrd="0" destOrd="0" presId="urn:microsoft.com/office/officeart/2005/8/layout/list1"/>
    <dgm:cxn modelId="{27C0FF96-86F4-4E34-A57B-4F1F76469BED}" type="presParOf" srcId="{207F9286-4A3F-4C04-A938-B83D799FB8A6}" destId="{E2473288-DB32-491B-B250-CAFC2267385D}" srcOrd="1" destOrd="0" presId="urn:microsoft.com/office/officeart/2005/8/layout/list1"/>
    <dgm:cxn modelId="{911C1C02-1E93-42C0-9796-C08EDA6B666F}" type="presParOf" srcId="{8BE74F3C-EA8E-49FB-BFCB-323D33902D58}" destId="{447E1792-686F-4628-9C4A-E78A642EBEEB}" srcOrd="21" destOrd="0" presId="urn:microsoft.com/office/officeart/2005/8/layout/list1"/>
    <dgm:cxn modelId="{5EFA3BAB-957E-4094-A22D-D8D141025EB7}" type="presParOf" srcId="{8BE74F3C-EA8E-49FB-BFCB-323D33902D58}" destId="{B889C9E0-65C0-4A6C-AF25-34F994BFF31B}" srcOrd="22" destOrd="0" presId="urn:microsoft.com/office/officeart/2005/8/layout/list1"/>
    <dgm:cxn modelId="{41C5433F-249A-4521-AC0F-AA1E33B4EBC9}" type="presParOf" srcId="{8BE74F3C-EA8E-49FB-BFCB-323D33902D58}" destId="{6E777346-147B-40F1-97E9-1662F2436DB0}" srcOrd="23" destOrd="0" presId="urn:microsoft.com/office/officeart/2005/8/layout/list1"/>
    <dgm:cxn modelId="{5B76562D-98F4-488F-806F-3D919E0639DB}" type="presParOf" srcId="{8BE74F3C-EA8E-49FB-BFCB-323D33902D58}" destId="{7A444D66-3DD3-43F2-B754-3C01520E0462}" srcOrd="24" destOrd="0" presId="urn:microsoft.com/office/officeart/2005/8/layout/list1"/>
    <dgm:cxn modelId="{EF5A53CC-DDE5-4596-BA1E-D69943E2F241}" type="presParOf" srcId="{7A444D66-3DD3-43F2-B754-3C01520E0462}" destId="{4B7850EE-BFA2-4DBB-8D5A-D9679E7EA94D}" srcOrd="0" destOrd="0" presId="urn:microsoft.com/office/officeart/2005/8/layout/list1"/>
    <dgm:cxn modelId="{4AA1F2EF-43D9-4DFC-875B-551073C08044}" type="presParOf" srcId="{7A444D66-3DD3-43F2-B754-3C01520E0462}" destId="{07DE4D45-CDC7-4D76-A166-95A8AB78B8B0}" srcOrd="1" destOrd="0" presId="urn:microsoft.com/office/officeart/2005/8/layout/list1"/>
    <dgm:cxn modelId="{7EA2CEEC-3F96-4385-906B-7175DE7EF521}" type="presParOf" srcId="{8BE74F3C-EA8E-49FB-BFCB-323D33902D58}" destId="{FD764203-DBD1-40FA-88EA-72ED0981E00B}" srcOrd="25" destOrd="0" presId="urn:microsoft.com/office/officeart/2005/8/layout/list1"/>
    <dgm:cxn modelId="{8A442DCB-7DCF-4F48-B663-4AF9C53F15E3}" type="presParOf" srcId="{8BE74F3C-EA8E-49FB-BFCB-323D33902D58}" destId="{C4B02101-8F74-40C2-92BD-7D1D0DEDBA4C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EBD8CB-2EF0-422E-B63D-7C5626FAD40A}">
      <dsp:nvSpPr>
        <dsp:cNvPr id="0" name=""/>
        <dsp:cNvSpPr/>
      </dsp:nvSpPr>
      <dsp:spPr>
        <a:xfrm>
          <a:off x="0" y="790264"/>
          <a:ext cx="7704856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4C29172-3DDE-4658-B1E6-AF1EB7734C80}">
      <dsp:nvSpPr>
        <dsp:cNvPr id="0" name=""/>
        <dsp:cNvSpPr/>
      </dsp:nvSpPr>
      <dsp:spPr>
        <a:xfrm>
          <a:off x="382609" y="120989"/>
          <a:ext cx="7315413" cy="89067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/>
            <a:t>Повышение социального статуса дошкольного образования;</a:t>
          </a:r>
        </a:p>
        <a:p>
          <a:pPr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b="1" kern="1200" dirty="0"/>
        </a:p>
      </dsp:txBody>
      <dsp:txXfrm>
        <a:off x="426088" y="164468"/>
        <a:ext cx="7228455" cy="803716"/>
      </dsp:txXfrm>
    </dsp:sp>
    <dsp:sp modelId="{F10C85ED-5F03-4381-B5C6-B1A27EE4A2FF}">
      <dsp:nvSpPr>
        <dsp:cNvPr id="0" name=""/>
        <dsp:cNvSpPr/>
      </dsp:nvSpPr>
      <dsp:spPr>
        <a:xfrm>
          <a:off x="0" y="1882255"/>
          <a:ext cx="7704856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64349C4-50A8-4995-B3CB-5E3A8D4DDFD1}">
      <dsp:nvSpPr>
        <dsp:cNvPr id="0" name=""/>
        <dsp:cNvSpPr/>
      </dsp:nvSpPr>
      <dsp:spPr>
        <a:xfrm>
          <a:off x="373956" y="1249264"/>
          <a:ext cx="7326665" cy="85439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Обеспечение государством равенства возможностей для каждого ребёнка в получении качественного дошкольного образования;</a:t>
          </a:r>
          <a:endParaRPr lang="ru-RU" sz="1800" b="1" kern="1200" dirty="0"/>
        </a:p>
      </dsp:txBody>
      <dsp:txXfrm>
        <a:off x="415664" y="1290972"/>
        <a:ext cx="7243249" cy="770975"/>
      </dsp:txXfrm>
    </dsp:sp>
    <dsp:sp modelId="{1FEACAE2-7458-4CA4-9FB9-4AFBD7EACA10}">
      <dsp:nvSpPr>
        <dsp:cNvPr id="0" name=""/>
        <dsp:cNvSpPr/>
      </dsp:nvSpPr>
      <dsp:spPr>
        <a:xfrm>
          <a:off x="0" y="2967485"/>
          <a:ext cx="7704856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DD7DF98-206D-44F0-856B-5745451E2D8A}">
      <dsp:nvSpPr>
        <dsp:cNvPr id="0" name=""/>
        <dsp:cNvSpPr/>
      </dsp:nvSpPr>
      <dsp:spPr>
        <a:xfrm>
          <a:off x="366808" y="2341255"/>
          <a:ext cx="7336159" cy="84762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lvl="0" algn="l" defTabSz="8001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/>
            <a:t>Обеспечение государственных гарантий уровня и качества дошкольного образования на основе единства обязательных требований к условиям реализации образовательных программ дошкольного образования, их структуре и результатам их освоения;</a:t>
          </a:r>
          <a:endParaRPr lang="ru-RU" sz="1800" b="1" kern="1200" dirty="0"/>
        </a:p>
      </dsp:txBody>
      <dsp:txXfrm>
        <a:off x="408186" y="2382633"/>
        <a:ext cx="7253403" cy="764873"/>
      </dsp:txXfrm>
    </dsp:sp>
    <dsp:sp modelId="{FECFF317-015C-4734-98C2-A27E05DCD395}">
      <dsp:nvSpPr>
        <dsp:cNvPr id="0" name=""/>
        <dsp:cNvSpPr/>
      </dsp:nvSpPr>
      <dsp:spPr>
        <a:xfrm>
          <a:off x="0" y="4037514"/>
          <a:ext cx="7704856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F5423E0-CE3E-4282-B4E5-0B8D6E1E7E1E}">
      <dsp:nvSpPr>
        <dsp:cNvPr id="0" name=""/>
        <dsp:cNvSpPr/>
      </dsp:nvSpPr>
      <dsp:spPr>
        <a:xfrm>
          <a:off x="366808" y="3426485"/>
          <a:ext cx="7336159" cy="83242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Сохранение единства образовательного пространства Российской Федерации относительно уровня дошкольного образования.</a:t>
          </a:r>
          <a:endParaRPr lang="ru-RU" sz="1800" b="1" kern="1200" dirty="0"/>
        </a:p>
      </dsp:txBody>
      <dsp:txXfrm>
        <a:off x="407444" y="3467121"/>
        <a:ext cx="7254887" cy="75115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967DA6-911C-467E-B69E-7665A47C7880}">
      <dsp:nvSpPr>
        <dsp:cNvPr id="0" name=""/>
        <dsp:cNvSpPr/>
      </dsp:nvSpPr>
      <dsp:spPr>
        <a:xfrm>
          <a:off x="2768920" y="1202406"/>
          <a:ext cx="2278443" cy="2327446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dirty="0" smtClean="0"/>
            <a:t>ППРС</a:t>
          </a:r>
          <a:endParaRPr lang="ru-RU" sz="2800" b="0" kern="1200" dirty="0"/>
        </a:p>
      </dsp:txBody>
      <dsp:txXfrm>
        <a:off x="3102590" y="1543253"/>
        <a:ext cx="1611103" cy="1645752"/>
      </dsp:txXfrm>
    </dsp:sp>
    <dsp:sp modelId="{164CCDA3-DE47-49B4-B10E-A8D8B44364D2}">
      <dsp:nvSpPr>
        <dsp:cNvPr id="0" name=""/>
        <dsp:cNvSpPr/>
      </dsp:nvSpPr>
      <dsp:spPr>
        <a:xfrm>
          <a:off x="5080404" y="996055"/>
          <a:ext cx="2002322" cy="2004350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РЕАЛИЗАЦИЯ ОБРАЗОВАТЕЛЬНЫХ ПРОГРАММ</a:t>
          </a:r>
          <a:endParaRPr lang="ru-RU" sz="1200" b="1" kern="1200" dirty="0"/>
        </a:p>
      </dsp:txBody>
      <dsp:txXfrm>
        <a:off x="5373637" y="1289585"/>
        <a:ext cx="1415856" cy="1417290"/>
      </dsp:txXfrm>
    </dsp:sp>
    <dsp:sp modelId="{972648EA-F023-49B2-BE29-7E7DCD25651C}">
      <dsp:nvSpPr>
        <dsp:cNvPr id="0" name=""/>
        <dsp:cNvSpPr/>
      </dsp:nvSpPr>
      <dsp:spPr>
        <a:xfrm>
          <a:off x="4498143" y="3000397"/>
          <a:ext cx="1928471" cy="1800946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РЕАЛИЗАЦИЯ ИНКЛЮЗИВНОГО ОБРАЗОВАНИЯ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(при наличии)</a:t>
          </a:r>
          <a:endParaRPr lang="ru-RU" sz="700" b="1" kern="1200" dirty="0" smtClean="0"/>
        </a:p>
      </dsp:txBody>
      <dsp:txXfrm>
        <a:off x="4780561" y="3264139"/>
        <a:ext cx="1363635" cy="1273462"/>
      </dsp:txXfrm>
    </dsp:sp>
    <dsp:sp modelId="{DDBB11D9-9456-4C81-A57B-265017D98F5D}">
      <dsp:nvSpPr>
        <dsp:cNvPr id="0" name=""/>
        <dsp:cNvSpPr/>
      </dsp:nvSpPr>
      <dsp:spPr>
        <a:xfrm>
          <a:off x="1443526" y="2966223"/>
          <a:ext cx="1859491" cy="1859437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НАЦИОНАЛЬНЫЕ, КЛИМАТИЧЕСКИЕ УСЛОВИЯ</a:t>
          </a:r>
          <a:endParaRPr lang="ru-RU" sz="1200" b="1" kern="1200" dirty="0"/>
        </a:p>
      </dsp:txBody>
      <dsp:txXfrm>
        <a:off x="1715842" y="3238531"/>
        <a:ext cx="1314859" cy="1314821"/>
      </dsp:txXfrm>
    </dsp:sp>
    <dsp:sp modelId="{84C606F0-C08E-4DAE-88F1-FA93FEF6FBBA}">
      <dsp:nvSpPr>
        <dsp:cNvPr id="0" name=""/>
        <dsp:cNvSpPr/>
      </dsp:nvSpPr>
      <dsp:spPr>
        <a:xfrm>
          <a:off x="831938" y="920134"/>
          <a:ext cx="1926789" cy="1927817"/>
        </a:xfrm>
        <a:prstGeom prst="ellipse">
          <a:avLst/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ВОЗРАСТНЫЕ ОСОБЕННОСТИ ДЕТЕЙ </a:t>
          </a:r>
          <a:endParaRPr lang="ru-RU" sz="1200" b="1" kern="1200" dirty="0"/>
        </a:p>
      </dsp:txBody>
      <dsp:txXfrm>
        <a:off x="1114110" y="1202456"/>
        <a:ext cx="1362445" cy="136317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629D93-184C-4E10-82C8-542F4C9D669D}">
      <dsp:nvSpPr>
        <dsp:cNvPr id="0" name=""/>
        <dsp:cNvSpPr/>
      </dsp:nvSpPr>
      <dsp:spPr>
        <a:xfrm rot="5400000">
          <a:off x="-226824" y="472201"/>
          <a:ext cx="1512166" cy="105851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-5400000">
        <a:off x="1" y="774634"/>
        <a:ext cx="1058516" cy="453650"/>
      </dsp:txXfrm>
    </dsp:sp>
    <dsp:sp modelId="{A670C54C-CA6B-405F-8E8D-B5E81DB482FD}">
      <dsp:nvSpPr>
        <dsp:cNvPr id="0" name=""/>
        <dsp:cNvSpPr/>
      </dsp:nvSpPr>
      <dsp:spPr>
        <a:xfrm rot="5400000">
          <a:off x="4018880" y="-2946378"/>
          <a:ext cx="1445690" cy="73664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ребенок овладевает основными культурными способами деятельности, проявляет инициативу и самостоятельность в разных видах деятельности - игре, общении, познавательно-исследовательской деятельности, конструировании и др.; способен выбирать себе род занятий, участников по совместной деятельности;</a:t>
          </a:r>
          <a:endParaRPr lang="ru-RU" sz="1800" kern="1200" dirty="0"/>
        </a:p>
      </dsp:txBody>
      <dsp:txXfrm rot="-5400000">
        <a:off x="1058516" y="84559"/>
        <a:ext cx="7295846" cy="1304544"/>
      </dsp:txXfrm>
    </dsp:sp>
    <dsp:sp modelId="{F528E19F-8E6C-4980-8018-BC47E45E1A09}">
      <dsp:nvSpPr>
        <dsp:cNvPr id="0" name=""/>
        <dsp:cNvSpPr/>
      </dsp:nvSpPr>
      <dsp:spPr>
        <a:xfrm rot="5400000">
          <a:off x="-226824" y="2199705"/>
          <a:ext cx="1512166" cy="1058516"/>
        </a:xfrm>
        <a:prstGeom prst="chevron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-5400000">
        <a:off x="1" y="2502138"/>
        <a:ext cx="1058516" cy="453650"/>
      </dsp:txXfrm>
    </dsp:sp>
    <dsp:sp modelId="{D42655A7-7B50-4933-AF78-30DD013B145B}">
      <dsp:nvSpPr>
        <dsp:cNvPr id="0" name=""/>
        <dsp:cNvSpPr/>
      </dsp:nvSpPr>
      <dsp:spPr>
        <a:xfrm rot="5400000">
          <a:off x="3874231" y="-1218875"/>
          <a:ext cx="1734990" cy="73664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800" kern="1200" dirty="0" smtClean="0"/>
            <a:t>ребенок обладает установкой положительного отношения к миру, к разным видам труда, другим людям и самому себе, обладает чувством собственного достоинства; активно взаимодействует со сверстниками и взрослыми, участвует в совместных играх. Способен договариваться, учитывать интересы и чувства других, сопереживать неудачам и радоваться успехам других, адекватно проявляет свои чувства, в том числе чувство веры в себя, старается разрешать конфликты;</a:t>
          </a:r>
          <a:endParaRPr lang="ru-RU" sz="1800" kern="1200" dirty="0"/>
        </a:p>
      </dsp:txBody>
      <dsp:txXfrm rot="-5400000">
        <a:off x="1058517" y="1681534"/>
        <a:ext cx="7281724" cy="1565600"/>
      </dsp:txXfrm>
    </dsp:sp>
    <dsp:sp modelId="{EE4AAD2F-FF80-4514-86FD-3AE35DEE5FF7}">
      <dsp:nvSpPr>
        <dsp:cNvPr id="0" name=""/>
        <dsp:cNvSpPr/>
      </dsp:nvSpPr>
      <dsp:spPr>
        <a:xfrm rot="5400000">
          <a:off x="-226824" y="3741233"/>
          <a:ext cx="1512166" cy="1058516"/>
        </a:xfrm>
        <a:prstGeom prst="chevron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-5400000">
        <a:off x="1" y="4043666"/>
        <a:ext cx="1058516" cy="453650"/>
      </dsp:txXfrm>
    </dsp:sp>
    <dsp:sp modelId="{106BA872-BE18-4BAB-A8C5-BE8D7361BCFD}">
      <dsp:nvSpPr>
        <dsp:cNvPr id="0" name=""/>
        <dsp:cNvSpPr/>
      </dsp:nvSpPr>
      <dsp:spPr>
        <a:xfrm rot="5400000">
          <a:off x="4060207" y="445663"/>
          <a:ext cx="1363038" cy="73664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ребенок обладает развитым воображением, которое реализуется в разных видах деятельности, и прежде всего в игре; ребенок владеет разными формами и видами игры, различает условную и реальную ситуации, умеет подчиняться разным правилам и социальным нормам;</a:t>
          </a:r>
          <a:endParaRPr lang="ru-RU" sz="1800" kern="1200" dirty="0"/>
        </a:p>
      </dsp:txBody>
      <dsp:txXfrm rot="-5400000">
        <a:off x="1058517" y="3513891"/>
        <a:ext cx="7299881" cy="122996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1DCD07-07A2-452B-B07E-72C33789C712}">
      <dsp:nvSpPr>
        <dsp:cNvPr id="0" name=""/>
        <dsp:cNvSpPr/>
      </dsp:nvSpPr>
      <dsp:spPr>
        <a:xfrm rot="5400000">
          <a:off x="-170585" y="287934"/>
          <a:ext cx="1137233" cy="79606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-5400000">
        <a:off x="1" y="515381"/>
        <a:ext cx="796063" cy="341170"/>
      </dsp:txXfrm>
    </dsp:sp>
    <dsp:sp modelId="{8FF361B6-D3C5-4631-92A1-1A9995B06BF6}">
      <dsp:nvSpPr>
        <dsp:cNvPr id="0" name=""/>
        <dsp:cNvSpPr/>
      </dsp:nvSpPr>
      <dsp:spPr>
        <a:xfrm rot="5400000">
          <a:off x="4285831" y="-3471501"/>
          <a:ext cx="937367" cy="79169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ребенок обладает развитым воображением, которое реализуется в разных видах деятельности, и прежде всего в игре; ребенок владеет разными формами и видами игры, различает условную и реальную ситуации, умеет подчиняться разным правилам и социальным нормам;</a:t>
          </a:r>
          <a:endParaRPr lang="ru-RU" sz="1600" kern="1200" dirty="0"/>
        </a:p>
      </dsp:txBody>
      <dsp:txXfrm rot="-5400000">
        <a:off x="796063" y="64025"/>
        <a:ext cx="7871145" cy="845851"/>
      </dsp:txXfrm>
    </dsp:sp>
    <dsp:sp modelId="{EB8247D2-E255-4618-AAEC-75583C21D432}">
      <dsp:nvSpPr>
        <dsp:cNvPr id="0" name=""/>
        <dsp:cNvSpPr/>
      </dsp:nvSpPr>
      <dsp:spPr>
        <a:xfrm rot="5400000">
          <a:off x="-170585" y="1424602"/>
          <a:ext cx="1137233" cy="796063"/>
        </a:xfrm>
        <a:prstGeom prst="chevron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-5400000">
        <a:off x="1" y="1652049"/>
        <a:ext cx="796063" cy="341170"/>
      </dsp:txXfrm>
    </dsp:sp>
    <dsp:sp modelId="{8B2C3C15-16D9-46C0-81A0-9B19908D1FF5}">
      <dsp:nvSpPr>
        <dsp:cNvPr id="0" name=""/>
        <dsp:cNvSpPr/>
      </dsp:nvSpPr>
      <dsp:spPr>
        <a:xfrm rot="5400000">
          <a:off x="4266324" y="-2334833"/>
          <a:ext cx="976382" cy="79169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/>
            <a:t>у ребенка развита крупная и мелкая моторика; он подвижен, вынослив, владеет основными движениями, может контролировать свои движения и управлять ими;</a:t>
          </a:r>
          <a:endParaRPr lang="ru-RU" sz="1600" kern="1200"/>
        </a:p>
      </dsp:txBody>
      <dsp:txXfrm rot="-5400000">
        <a:off x="796064" y="1183090"/>
        <a:ext cx="7869240" cy="881056"/>
      </dsp:txXfrm>
    </dsp:sp>
    <dsp:sp modelId="{A7932FD9-DD82-4D98-942A-52E0164C2836}">
      <dsp:nvSpPr>
        <dsp:cNvPr id="0" name=""/>
        <dsp:cNvSpPr/>
      </dsp:nvSpPr>
      <dsp:spPr>
        <a:xfrm rot="5400000">
          <a:off x="-170585" y="2569463"/>
          <a:ext cx="1137233" cy="796063"/>
        </a:xfrm>
        <a:prstGeom prst="chevron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-5400000">
        <a:off x="1" y="2796910"/>
        <a:ext cx="796063" cy="341170"/>
      </dsp:txXfrm>
    </dsp:sp>
    <dsp:sp modelId="{3C62275E-3026-41DA-A7EB-5AEE12EB655C}">
      <dsp:nvSpPr>
        <dsp:cNvPr id="0" name=""/>
        <dsp:cNvSpPr/>
      </dsp:nvSpPr>
      <dsp:spPr>
        <a:xfrm rot="5400000">
          <a:off x="4258130" y="-1189972"/>
          <a:ext cx="992770" cy="79169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ребенок способен к волевым усилиям, может следовать социальным нормам поведения и правилам в разных видах деятельности, во взаимоотношениях со взрослыми и сверстниками, может соблюдать правила безопасного поведения и личной гигиены;</a:t>
          </a:r>
          <a:endParaRPr lang="ru-RU" sz="1600" kern="1200" dirty="0"/>
        </a:p>
      </dsp:txBody>
      <dsp:txXfrm rot="-5400000">
        <a:off x="796064" y="2320557"/>
        <a:ext cx="7868440" cy="895844"/>
      </dsp:txXfrm>
    </dsp:sp>
    <dsp:sp modelId="{8B4B585B-9C50-4219-BE8E-DE4A41473CEB}">
      <dsp:nvSpPr>
        <dsp:cNvPr id="0" name=""/>
        <dsp:cNvSpPr/>
      </dsp:nvSpPr>
      <dsp:spPr>
        <a:xfrm rot="5400000">
          <a:off x="-170585" y="4056612"/>
          <a:ext cx="1137233" cy="796063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-5400000">
        <a:off x="1" y="4284059"/>
        <a:ext cx="796063" cy="341170"/>
      </dsp:txXfrm>
    </dsp:sp>
    <dsp:sp modelId="{AEDFE790-7783-49A4-BD75-0E5E0CC7876B}">
      <dsp:nvSpPr>
        <dsp:cNvPr id="0" name=""/>
        <dsp:cNvSpPr/>
      </dsp:nvSpPr>
      <dsp:spPr>
        <a:xfrm rot="5400000">
          <a:off x="3915842" y="297177"/>
          <a:ext cx="1677345" cy="79169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8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600" kern="1200" dirty="0" smtClean="0"/>
            <a:t>ребенок проявляет любознательность, задает вопросы взрослым и сверстникам, интересуется причинно-следственными связями, пытается самостоятельно придумывать объяснения явлениям природы и поступкам людей; склонен наблюдать, экспериментировать. Обладает начальными знаниями о себе, о природном и социальном мире, в котором он живет; знаком с произведениями детской литературы, обладает элементарными представлениями из области живой природы, естествознания, математики, истории и т.п.; ребенок способен к принятию собственных решений, опираясь на свои знания и умения в различных видах деятельности.</a:t>
          </a:r>
          <a:endParaRPr lang="ru-RU" sz="1600" kern="1200" dirty="0"/>
        </a:p>
      </dsp:txBody>
      <dsp:txXfrm rot="-5400000">
        <a:off x="796064" y="3498837"/>
        <a:ext cx="7835022" cy="151358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2F9289-8E30-4C6C-BF2D-A04720010E86}">
      <dsp:nvSpPr>
        <dsp:cNvPr id="0" name=""/>
        <dsp:cNvSpPr/>
      </dsp:nvSpPr>
      <dsp:spPr>
        <a:xfrm rot="16200000">
          <a:off x="470090" y="-450521"/>
          <a:ext cx="3174619" cy="4114800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0000"/>
              </a:solidFill>
              <a:latin typeface="Times New Roman"/>
              <a:ea typeface="Times New Roman"/>
            </a:rPr>
            <a:t>Содержание и план реализации коррекционных мероприятий (в </a:t>
          </a:r>
          <a:r>
            <a:rPr lang="ru-RU" sz="1800" kern="1200" dirty="0" err="1" smtClean="0">
              <a:solidFill>
                <a:srgbClr val="000000"/>
              </a:solidFill>
              <a:latin typeface="Times New Roman"/>
              <a:ea typeface="Times New Roman"/>
            </a:rPr>
            <a:t>т.ч</a:t>
          </a:r>
          <a:r>
            <a:rPr lang="ru-RU" sz="1800" kern="1200" dirty="0" smtClean="0">
              <a:solidFill>
                <a:srgbClr val="000000"/>
              </a:solidFill>
              <a:latin typeface="Times New Roman"/>
              <a:ea typeface="Times New Roman"/>
            </a:rPr>
            <a:t>. индивидуально-ориентированных), обеспечивающих удовлетворение особых образовательных потребностей детей с ОВЗ, их интеграцию и освоение ими основной образовательной программы</a:t>
          </a:r>
          <a:endParaRPr lang="ru-RU" sz="1800" kern="1200" dirty="0">
            <a:solidFill>
              <a:srgbClr val="000000"/>
            </a:solidFill>
          </a:endParaRPr>
        </a:p>
      </dsp:txBody>
      <dsp:txXfrm rot="5400000">
        <a:off x="-1" y="19570"/>
        <a:ext cx="4114800" cy="2380964"/>
      </dsp:txXfrm>
    </dsp:sp>
    <dsp:sp modelId="{870364C7-D605-4997-AFD3-7720D89F4774}">
      <dsp:nvSpPr>
        <dsp:cNvPr id="0" name=""/>
        <dsp:cNvSpPr/>
      </dsp:nvSpPr>
      <dsp:spPr>
        <a:xfrm>
          <a:off x="4114800" y="19568"/>
          <a:ext cx="4114800" cy="3096344"/>
        </a:xfrm>
        <a:prstGeom prst="round1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800" kern="1200" dirty="0" smtClean="0">
            <a:solidFill>
              <a:srgbClr val="000000"/>
            </a:solidFill>
            <a:latin typeface="Times New Roman"/>
            <a:ea typeface="Times New Roman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800" kern="1200" dirty="0" smtClean="0">
            <a:solidFill>
              <a:srgbClr val="000000"/>
            </a:solidFill>
            <a:latin typeface="Times New Roman"/>
            <a:ea typeface="Times New Roman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800" kern="1200" dirty="0" smtClean="0">
            <a:solidFill>
              <a:srgbClr val="000000"/>
            </a:solidFill>
            <a:latin typeface="Times New Roman"/>
            <a:ea typeface="Times New Roman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rgbClr val="000000"/>
              </a:solidFill>
              <a:latin typeface="Times New Roman"/>
              <a:ea typeface="Times New Roman"/>
            </a:rPr>
            <a:t>Система комплексного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rgbClr val="000000"/>
              </a:solidFill>
              <a:latin typeface="Times New Roman"/>
              <a:ea typeface="Times New Roman"/>
            </a:rPr>
            <a:t>психолого-медико-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rgbClr val="000000"/>
              </a:solidFill>
              <a:latin typeface="Times New Roman"/>
              <a:ea typeface="Times New Roman"/>
            </a:rPr>
            <a:t>педагогического сопровождения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rgbClr val="000000"/>
              </a:solidFill>
              <a:latin typeface="Times New Roman"/>
              <a:ea typeface="Times New Roman"/>
            </a:rPr>
            <a:t> детей с ОВЗ в условиях образовательного процесса, включающего психолого-медико-педагогическое обследование детей с целью выявления их особых образовательных потребностей, мониторинг динамики развития детей, их успешности в освоении программы,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rgbClr val="000000"/>
              </a:solidFill>
              <a:latin typeface="Times New Roman"/>
              <a:ea typeface="Times New Roman"/>
            </a:rPr>
            <a:t>               корректировку     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rgbClr val="000000"/>
              </a:solidFill>
              <a:latin typeface="Times New Roman"/>
              <a:ea typeface="Times New Roman"/>
            </a:rPr>
            <a:t>                коррекционных мероприятий</a:t>
          </a:r>
          <a:endParaRPr lang="ru-RU" sz="1800" kern="1200" dirty="0">
            <a:solidFill>
              <a:srgbClr val="000000"/>
            </a:solidFill>
          </a:endParaRPr>
        </a:p>
      </dsp:txBody>
      <dsp:txXfrm>
        <a:off x="4114800" y="19568"/>
        <a:ext cx="4114800" cy="2322258"/>
      </dsp:txXfrm>
    </dsp:sp>
    <dsp:sp modelId="{8286326D-9615-4148-B687-B8E846DABFBC}">
      <dsp:nvSpPr>
        <dsp:cNvPr id="0" name=""/>
        <dsp:cNvSpPr/>
      </dsp:nvSpPr>
      <dsp:spPr>
        <a:xfrm rot="10800000">
          <a:off x="0" y="3115912"/>
          <a:ext cx="4114800" cy="3096344"/>
        </a:xfrm>
        <a:prstGeom prst="round1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 smtClean="0">
              <a:solidFill>
                <a:srgbClr val="000000"/>
              </a:solidFill>
              <a:latin typeface="Times New Roman"/>
              <a:ea typeface="Times New Roman"/>
            </a:rPr>
            <a:t>      Описание специальных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 smtClean="0">
              <a:solidFill>
                <a:srgbClr val="000000"/>
              </a:solidFill>
              <a:latin typeface="Times New Roman"/>
              <a:ea typeface="Times New Roman"/>
            </a:rPr>
            <a:t>условий обучения и воспитания детей с ОВЗ, использование специальных образовательных программ и методов обучения и воспитания, специальных пособий и дидактических материалов, технических средств,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 smtClean="0">
              <a:solidFill>
                <a:srgbClr val="000000"/>
              </a:solidFill>
              <a:latin typeface="Times New Roman"/>
              <a:ea typeface="Times New Roman"/>
            </a:rPr>
            <a:t>проведение индивидуальных и групповых коррекционных занятий</a:t>
          </a:r>
        </a:p>
        <a:p>
          <a:pPr marL="0" marR="0" lvl="0" indent="0" algn="ctr" defTabSz="914400" eaLnBrk="1" fontAlgn="auto" latinLnBrk="0" hangingPunct="1">
            <a:lnSpc>
              <a:spcPct val="8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kern="1200" dirty="0" smtClean="0">
            <a:solidFill>
              <a:srgbClr val="000000"/>
            </a:solidFill>
            <a:latin typeface="Times New Roman"/>
          </a:endParaRPr>
        </a:p>
        <a:p>
          <a:pPr marL="0" marR="0" lvl="0" indent="0" algn="ctr" defTabSz="914400" eaLnBrk="1" fontAlgn="auto" latinLnBrk="0" hangingPunct="1">
            <a:lnSpc>
              <a:spcPct val="8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kern="1200" dirty="0" smtClean="0">
            <a:solidFill>
              <a:srgbClr val="000000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solidFill>
              <a:srgbClr val="000000"/>
            </a:solidFill>
          </a:endParaRPr>
        </a:p>
      </dsp:txBody>
      <dsp:txXfrm rot="10800000">
        <a:off x="0" y="3889998"/>
        <a:ext cx="4114800" cy="2322258"/>
      </dsp:txXfrm>
    </dsp:sp>
    <dsp:sp modelId="{C4B98658-7757-4F0C-BE14-E698441C43E6}">
      <dsp:nvSpPr>
        <dsp:cNvPr id="0" name=""/>
        <dsp:cNvSpPr/>
      </dsp:nvSpPr>
      <dsp:spPr>
        <a:xfrm rot="5400000">
          <a:off x="4624028" y="2606684"/>
          <a:ext cx="3096344" cy="4114800"/>
        </a:xfrm>
        <a:prstGeom prst="round1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0000"/>
              </a:solidFill>
              <a:latin typeface="Times New Roman"/>
              <a:ea typeface="Times New Roman"/>
            </a:rPr>
            <a:t>Механизм взаимодействия в разработке и реализации коррекционных мероприятий специалистов в области коррекционной педагогики с привлечением медицинского персонала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0000"/>
              </a:solidFill>
              <a:latin typeface="Times New Roman"/>
              <a:ea typeface="Times New Roman"/>
            </a:rPr>
            <a:t>Планируемые результаты коррекционной работы.</a:t>
          </a:r>
          <a:endParaRPr lang="ru-RU" sz="1800" kern="1200" dirty="0" smtClean="0">
            <a:solidFill>
              <a:srgbClr val="000000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solidFill>
              <a:srgbClr val="000000"/>
            </a:solidFill>
            <a:latin typeface="Times New Roman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solidFill>
              <a:srgbClr val="000000"/>
            </a:solidFill>
          </a:endParaRPr>
        </a:p>
      </dsp:txBody>
      <dsp:txXfrm rot="-5400000">
        <a:off x="4114800" y="3889998"/>
        <a:ext cx="4114800" cy="2322258"/>
      </dsp:txXfrm>
    </dsp:sp>
    <dsp:sp modelId="{5CE53B33-CAA9-42F4-AF23-C39CA54A4834}">
      <dsp:nvSpPr>
        <dsp:cNvPr id="0" name=""/>
        <dsp:cNvSpPr/>
      </dsp:nvSpPr>
      <dsp:spPr>
        <a:xfrm>
          <a:off x="3178699" y="2592290"/>
          <a:ext cx="1872201" cy="1008107"/>
        </a:xfrm>
        <a:prstGeom prst="roundRect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rgbClr val="000000"/>
              </a:solidFill>
            </a:rPr>
            <a:t>Коррекционная работа в соответствии с ФГОС ДО </a:t>
          </a:r>
          <a:endParaRPr lang="ru-RU" sz="1800" b="0" kern="1200" dirty="0">
            <a:solidFill>
              <a:srgbClr val="000000"/>
            </a:solidFill>
          </a:endParaRPr>
        </a:p>
      </dsp:txBody>
      <dsp:txXfrm>
        <a:off x="3227911" y="2641502"/>
        <a:ext cx="1773777" cy="90968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FE4A9E-EB47-4857-8CC8-944F3298EC22}">
      <dsp:nvSpPr>
        <dsp:cNvPr id="0" name=""/>
        <dsp:cNvSpPr/>
      </dsp:nvSpPr>
      <dsp:spPr>
        <a:xfrm>
          <a:off x="5007" y="936098"/>
          <a:ext cx="3461307" cy="39330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000" tIns="137160" rIns="36000" bIns="1371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600" b="1" kern="120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Основная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600" b="1" kern="120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задача </a:t>
          </a:r>
          <a:br>
            <a:rPr lang="ru-RU" sz="3600" b="1" kern="120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</a:br>
          <a:r>
            <a:rPr lang="ru-RU" sz="3600" b="1" kern="120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коррекционной   работы учителя-логопеда</a:t>
          </a:r>
        </a:p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b="1" kern="1200" dirty="0"/>
        </a:p>
      </dsp:txBody>
      <dsp:txXfrm>
        <a:off x="106385" y="1037476"/>
        <a:ext cx="3258551" cy="3730310"/>
      </dsp:txXfrm>
    </dsp:sp>
    <dsp:sp modelId="{FD35649C-2EEE-47B9-ACCA-E178C8BA53EF}">
      <dsp:nvSpPr>
        <dsp:cNvPr id="0" name=""/>
        <dsp:cNvSpPr/>
      </dsp:nvSpPr>
      <dsp:spPr>
        <a:xfrm rot="21585333">
          <a:off x="3630017" y="2692368"/>
          <a:ext cx="347056" cy="40288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b="1" kern="1200"/>
        </a:p>
      </dsp:txBody>
      <dsp:txXfrm>
        <a:off x="3630017" y="2773166"/>
        <a:ext cx="242939" cy="241729"/>
      </dsp:txXfrm>
    </dsp:sp>
    <dsp:sp modelId="{5426B93C-31CC-4308-8154-65E6B05E99C5}">
      <dsp:nvSpPr>
        <dsp:cNvPr id="0" name=""/>
        <dsp:cNvSpPr/>
      </dsp:nvSpPr>
      <dsp:spPr>
        <a:xfrm>
          <a:off x="4121131" y="0"/>
          <a:ext cx="3991600" cy="576787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966FF"/>
            </a:gs>
            <a:gs pos="100000">
              <a:schemeClr val="accent4">
                <a:lumMod val="60000"/>
                <a:lumOff val="40000"/>
              </a:schemeClr>
            </a:gs>
            <a:gs pos="100000">
              <a:srgbClr val="9999FF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0" kern="1200" dirty="0" smtClean="0">
              <a:ln w="10160">
                <a:prstDash val="solid"/>
              </a:ln>
              <a:solidFill>
                <a:schemeClr val="tx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rPr>
            <a:t>Овладение детьми самостоятельной, связной, грамматически правильной речью и коммуникативными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ln w="10160">
                <a:prstDash val="solid"/>
              </a:ln>
              <a:solidFill>
                <a:schemeClr val="tx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rPr>
            <a:t>навыками, фонетической системой русского языка, элементами грамоты,  что формирует  психологическую  готовность к обучению в школе  и обеспечивает преемственность со следующей ступенью системы общего образования.</a:t>
          </a:r>
          <a:endParaRPr lang="ru-RU" sz="2400" b="0" kern="1200" dirty="0">
            <a:ln w="10160">
              <a:prstDash val="solid"/>
            </a:ln>
            <a:solidFill>
              <a:schemeClr val="tx1"/>
            </a:solidFill>
            <a:effectLst>
              <a:outerShdw blurRad="38100" dist="32000" dir="5400000" algn="tl">
                <a:srgbClr val="000000">
                  <a:alpha val="30000"/>
                </a:srgbClr>
              </a:outerShdw>
            </a:effectLst>
          </a:endParaRPr>
        </a:p>
      </dsp:txBody>
      <dsp:txXfrm>
        <a:off x="4238041" y="116910"/>
        <a:ext cx="3757780" cy="553405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2270CD-B83C-49AA-94DC-D0F622E84B79}">
      <dsp:nvSpPr>
        <dsp:cNvPr id="0" name=""/>
        <dsp:cNvSpPr/>
      </dsp:nvSpPr>
      <dsp:spPr>
        <a:xfrm>
          <a:off x="521493" y="3013"/>
          <a:ext cx="2531566" cy="15189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1" kern="1200" dirty="0" smtClean="0">
            <a:solidFill>
              <a:srgbClr val="660033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>
              <a:solidFill>
                <a:srgbClr val="660033"/>
              </a:solidFill>
            </a:rPr>
            <a:t>принцип индивидуализации, учета возможностей, особенностей развития и потребностей каждого ребенка;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600" b="1" kern="1200" dirty="0" smtClean="0">
            <a:solidFill>
              <a:srgbClr val="660033"/>
            </a:solidFill>
          </a:endParaRPr>
        </a:p>
      </dsp:txBody>
      <dsp:txXfrm>
        <a:off x="521493" y="3013"/>
        <a:ext cx="2531566" cy="1518939"/>
      </dsp:txXfrm>
    </dsp:sp>
    <dsp:sp modelId="{EE909F1B-F5AE-4B79-9D06-AB8C8E2DE849}">
      <dsp:nvSpPr>
        <dsp:cNvPr id="0" name=""/>
        <dsp:cNvSpPr/>
      </dsp:nvSpPr>
      <dsp:spPr>
        <a:xfrm>
          <a:off x="3306216" y="3013"/>
          <a:ext cx="2531566" cy="15189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1" kern="1200" smtClean="0">
            <a:solidFill>
              <a:srgbClr val="660033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smtClean="0">
              <a:solidFill>
                <a:srgbClr val="660033"/>
              </a:solidFill>
            </a:rPr>
            <a:t>принцип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smtClean="0">
              <a:solidFill>
                <a:srgbClr val="660033"/>
              </a:solidFill>
            </a:rPr>
            <a:t>признания каждого ребенка полноправным участником образовательного процесса;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600" b="1" kern="1200" dirty="0">
            <a:solidFill>
              <a:srgbClr val="660033"/>
            </a:solidFill>
          </a:endParaRPr>
        </a:p>
      </dsp:txBody>
      <dsp:txXfrm>
        <a:off x="3306216" y="3013"/>
        <a:ext cx="2531566" cy="1518939"/>
      </dsp:txXfrm>
    </dsp:sp>
    <dsp:sp modelId="{C28CB444-E788-45DC-971C-FC795B07F609}">
      <dsp:nvSpPr>
        <dsp:cNvPr id="0" name=""/>
        <dsp:cNvSpPr/>
      </dsp:nvSpPr>
      <dsp:spPr>
        <a:xfrm>
          <a:off x="6090939" y="3013"/>
          <a:ext cx="2531566" cy="15189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1" kern="1200" smtClean="0">
            <a:solidFill>
              <a:srgbClr val="660033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smtClean="0">
              <a:solidFill>
                <a:srgbClr val="660033"/>
              </a:solidFill>
            </a:rPr>
            <a:t>принцип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smtClean="0">
              <a:solidFill>
                <a:srgbClr val="660033"/>
              </a:solidFill>
            </a:rPr>
            <a:t>поддержки детской инициативы  и формирования познавательных интересов каждого ребенка;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600" b="1" kern="1200" dirty="0">
            <a:solidFill>
              <a:srgbClr val="660033"/>
            </a:solidFill>
          </a:endParaRPr>
        </a:p>
      </dsp:txBody>
      <dsp:txXfrm>
        <a:off x="6090939" y="3013"/>
        <a:ext cx="2531566" cy="1518939"/>
      </dsp:txXfrm>
    </dsp:sp>
    <dsp:sp modelId="{615DBFD7-4DBA-4080-901B-75234198FD4F}">
      <dsp:nvSpPr>
        <dsp:cNvPr id="0" name=""/>
        <dsp:cNvSpPr/>
      </dsp:nvSpPr>
      <dsp:spPr>
        <a:xfrm>
          <a:off x="521493" y="1775110"/>
          <a:ext cx="2531566" cy="15189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smtClean="0">
              <a:solidFill>
                <a:srgbClr val="660033"/>
              </a:solidFill>
            </a:rPr>
            <a:t>принцип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smtClean="0">
              <a:solidFill>
                <a:srgbClr val="660033"/>
              </a:solidFill>
            </a:rPr>
            <a:t>интеграции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smtClean="0">
              <a:solidFill>
                <a:srgbClr val="660033"/>
              </a:solidFill>
            </a:rPr>
            <a:t>усилий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smtClean="0">
              <a:solidFill>
                <a:srgbClr val="660033"/>
              </a:solidFill>
            </a:rPr>
            <a:t>специалистов;</a:t>
          </a:r>
          <a:endParaRPr lang="ru-RU" sz="1600" b="1" kern="1200" dirty="0">
            <a:solidFill>
              <a:srgbClr val="660033"/>
            </a:solidFill>
          </a:endParaRPr>
        </a:p>
      </dsp:txBody>
      <dsp:txXfrm>
        <a:off x="521493" y="1775110"/>
        <a:ext cx="2531566" cy="1518939"/>
      </dsp:txXfrm>
    </dsp:sp>
    <dsp:sp modelId="{964E81C2-3D4A-4E02-A3E3-CB64E3F28023}">
      <dsp:nvSpPr>
        <dsp:cNvPr id="0" name=""/>
        <dsp:cNvSpPr/>
      </dsp:nvSpPr>
      <dsp:spPr>
        <a:xfrm>
          <a:off x="3306216" y="1775110"/>
          <a:ext cx="2531566" cy="15189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b="1" kern="1200" smtClean="0">
            <a:solidFill>
              <a:srgbClr val="660033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b="1" kern="1200" smtClean="0">
            <a:solidFill>
              <a:srgbClr val="660033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8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smtClean="0">
              <a:solidFill>
                <a:srgbClr val="660033"/>
              </a:solidFill>
            </a:rPr>
            <a:t>  принцип </a:t>
          </a:r>
        </a:p>
        <a:p>
          <a:pPr marL="0" marR="0" lvl="0" indent="0" algn="ctr" defTabSz="914400" eaLnBrk="1" fontAlgn="auto" latinLnBrk="0" hangingPunct="1">
            <a:lnSpc>
              <a:spcPct val="8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smtClean="0">
              <a:solidFill>
                <a:srgbClr val="660033"/>
              </a:solidFill>
            </a:rPr>
            <a:t>конкретности и доступности учебного материала, соответствия требований, методов, приемов и условия образования индивидуальным и возрастным особенностям детей;</a:t>
          </a:r>
        </a:p>
        <a:p>
          <a:pPr marL="0" marR="0" lvl="0" indent="0" algn="ctr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b="1" kern="1200" smtClean="0">
            <a:solidFill>
              <a:srgbClr val="660033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400" b="1" kern="1200" dirty="0">
            <a:solidFill>
              <a:srgbClr val="660033"/>
            </a:solidFill>
          </a:endParaRPr>
        </a:p>
      </dsp:txBody>
      <dsp:txXfrm>
        <a:off x="3306216" y="1775110"/>
        <a:ext cx="2531566" cy="1518939"/>
      </dsp:txXfrm>
    </dsp:sp>
    <dsp:sp modelId="{C1D69A0B-A736-45A5-87C2-55190E145E9A}">
      <dsp:nvSpPr>
        <dsp:cNvPr id="0" name=""/>
        <dsp:cNvSpPr/>
      </dsp:nvSpPr>
      <dsp:spPr>
        <a:xfrm>
          <a:off x="6090939" y="1775110"/>
          <a:ext cx="2531566" cy="15189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smtClean="0">
              <a:solidFill>
                <a:srgbClr val="660033"/>
              </a:solidFill>
            </a:rPr>
            <a:t> принцип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smtClean="0">
              <a:solidFill>
                <a:srgbClr val="660033"/>
              </a:solidFill>
            </a:rPr>
            <a:t>систематичности и взаимосвязи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smtClean="0">
              <a:solidFill>
                <a:srgbClr val="660033"/>
              </a:solidFill>
            </a:rPr>
            <a:t>учебного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smtClean="0">
              <a:solidFill>
                <a:srgbClr val="660033"/>
              </a:solidFill>
            </a:rPr>
            <a:t>материала;</a:t>
          </a:r>
          <a:endParaRPr lang="ru-RU" sz="1600" b="1" kern="1200" dirty="0">
            <a:solidFill>
              <a:srgbClr val="660033"/>
            </a:solidFill>
          </a:endParaRPr>
        </a:p>
      </dsp:txBody>
      <dsp:txXfrm>
        <a:off x="6090939" y="1775110"/>
        <a:ext cx="2531566" cy="1518939"/>
      </dsp:txXfrm>
    </dsp:sp>
    <dsp:sp modelId="{89C72AF0-674E-4773-9E5D-396E33040E4F}">
      <dsp:nvSpPr>
        <dsp:cNvPr id="0" name=""/>
        <dsp:cNvSpPr/>
      </dsp:nvSpPr>
      <dsp:spPr>
        <a:xfrm>
          <a:off x="1913855" y="3547206"/>
          <a:ext cx="2531566" cy="15189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smtClean="0">
              <a:solidFill>
                <a:srgbClr val="660033"/>
              </a:solidFill>
            </a:rPr>
            <a:t> принцип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smtClean="0">
              <a:solidFill>
                <a:srgbClr val="660033"/>
              </a:solidFill>
            </a:rPr>
            <a:t>постепенности подачи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smtClean="0">
              <a:solidFill>
                <a:srgbClr val="660033"/>
              </a:solidFill>
            </a:rPr>
            <a:t> учебного материала;</a:t>
          </a:r>
          <a:endParaRPr lang="ru-RU" sz="1600" b="1" kern="1200" dirty="0">
            <a:solidFill>
              <a:srgbClr val="660033"/>
            </a:solidFill>
          </a:endParaRPr>
        </a:p>
      </dsp:txBody>
      <dsp:txXfrm>
        <a:off x="1913855" y="3547206"/>
        <a:ext cx="2531566" cy="1518939"/>
      </dsp:txXfrm>
    </dsp:sp>
    <dsp:sp modelId="{0AD82DE4-A079-4F7E-92BD-83AEB599E6BB}">
      <dsp:nvSpPr>
        <dsp:cNvPr id="0" name=""/>
        <dsp:cNvSpPr/>
      </dsp:nvSpPr>
      <dsp:spPr>
        <a:xfrm>
          <a:off x="4698578" y="3547206"/>
          <a:ext cx="2531566" cy="15189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smtClean="0">
              <a:solidFill>
                <a:srgbClr val="660033"/>
              </a:solidFill>
            </a:rPr>
            <a:t>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smtClean="0">
              <a:solidFill>
                <a:srgbClr val="660033"/>
              </a:solidFill>
            </a:rPr>
            <a:t>принцип концентрического наращивания информации в во всех пяти образовательных областях.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600" b="1" kern="1200" dirty="0">
            <a:solidFill>
              <a:srgbClr val="660033"/>
            </a:solidFill>
          </a:endParaRPr>
        </a:p>
      </dsp:txBody>
      <dsp:txXfrm>
        <a:off x="4698578" y="3547206"/>
        <a:ext cx="2531566" cy="151893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9788D5-6950-44B5-BA18-095E80270E41}">
      <dsp:nvSpPr>
        <dsp:cNvPr id="0" name=""/>
        <dsp:cNvSpPr/>
      </dsp:nvSpPr>
      <dsp:spPr>
        <a:xfrm>
          <a:off x="0" y="118561"/>
          <a:ext cx="7506834" cy="62678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b="1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/>
            <a:t>Развитие словаря. </a:t>
          </a:r>
        </a:p>
        <a:p>
          <a:pPr lvl="0" algn="ctr">
            <a:spcBef>
              <a:spcPct val="0"/>
            </a:spcBef>
          </a:pPr>
          <a:endParaRPr lang="ru-RU" sz="1400" b="1" kern="1200" dirty="0"/>
        </a:p>
      </dsp:txBody>
      <dsp:txXfrm>
        <a:off x="30597" y="149158"/>
        <a:ext cx="7445640" cy="565588"/>
      </dsp:txXfrm>
    </dsp:sp>
    <dsp:sp modelId="{ED52F585-F258-442F-9458-EE5BA664B9F0}">
      <dsp:nvSpPr>
        <dsp:cNvPr id="0" name=""/>
        <dsp:cNvSpPr/>
      </dsp:nvSpPr>
      <dsp:spPr>
        <a:xfrm>
          <a:off x="0" y="752241"/>
          <a:ext cx="7506834" cy="626782"/>
        </a:xfrm>
        <a:prstGeom prst="roundRect">
          <a:avLst/>
        </a:prstGeom>
        <a:solidFill>
          <a:schemeClr val="accent2">
            <a:hueOff val="668788"/>
            <a:satOff val="-834"/>
            <a:lumOff val="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75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kern="1200" dirty="0" smtClean="0"/>
        </a:p>
        <a:p>
          <a:pPr marL="0" marR="0" lvl="0" indent="0" algn="ctr" defTabSz="914400" eaLnBrk="1" fontAlgn="auto" latinLnBrk="0" hangingPunct="1">
            <a:lnSpc>
              <a:spcPct val="75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/>
            <a:t>Формирование и совершенствование грамматического строя речи.</a:t>
          </a:r>
        </a:p>
        <a:p>
          <a:pPr marL="0" marR="0" lvl="0" indent="0" algn="ctr" defTabSz="914400" eaLnBrk="1" fontAlgn="auto" latinLnBrk="0" hangingPunct="1">
            <a:lnSpc>
              <a:spcPct val="75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kern="1200" dirty="0"/>
        </a:p>
      </dsp:txBody>
      <dsp:txXfrm>
        <a:off x="30597" y="782838"/>
        <a:ext cx="7445640" cy="565588"/>
      </dsp:txXfrm>
    </dsp:sp>
    <dsp:sp modelId="{4F55D042-3583-4176-9876-C0C3AC15ABFB}">
      <dsp:nvSpPr>
        <dsp:cNvPr id="0" name=""/>
        <dsp:cNvSpPr/>
      </dsp:nvSpPr>
      <dsp:spPr>
        <a:xfrm>
          <a:off x="0" y="1385921"/>
          <a:ext cx="7506834" cy="655708"/>
        </a:xfrm>
        <a:prstGeom prst="roundRect">
          <a:avLst/>
        </a:prstGeom>
        <a:solidFill>
          <a:schemeClr val="accent2">
            <a:hueOff val="1337577"/>
            <a:satOff val="-1668"/>
            <a:lumOff val="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75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b="1" kern="1200" dirty="0" smtClean="0"/>
        </a:p>
        <a:p>
          <a:pPr marL="0" marR="0" lvl="0" indent="0" algn="ctr" defTabSz="914400" eaLnBrk="1" fontAlgn="auto" latinLnBrk="0" hangingPunct="1">
            <a:lnSpc>
              <a:spcPct val="75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800" b="1" kern="1200" dirty="0" smtClean="0"/>
        </a:p>
        <a:p>
          <a:pPr marL="0" marR="0" lvl="0" indent="0" algn="ctr" defTabSz="914400" eaLnBrk="1" fontAlgn="auto" latinLnBrk="0" hangingPunct="1">
            <a:lnSpc>
              <a:spcPct val="75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/>
            <a:t>Развитие фонетико-фонематической системы языка и навыков языкового анализа  (развитие просодической стороны речи, коррекция произносительной стороны речи;  работа над слоговой структурой и  </a:t>
          </a:r>
          <a:r>
            <a:rPr lang="ru-RU" sz="1400" b="1" kern="1200" dirty="0" err="1" smtClean="0"/>
            <a:t>звуконаполняемостью</a:t>
          </a:r>
          <a:r>
            <a:rPr lang="ru-RU" sz="1400" b="1" kern="1200" dirty="0" smtClean="0"/>
            <a:t>  слов; совершенствование фонематического восприятия,  развитие навыков звукового и слогового  анализа и синтеза).</a:t>
          </a:r>
        </a:p>
        <a:p>
          <a:pPr lvl="0" algn="ctr">
            <a:spcBef>
              <a:spcPct val="0"/>
            </a:spcBef>
          </a:pPr>
          <a:endParaRPr lang="ru-RU" sz="1400" b="1" kern="1200" dirty="0"/>
        </a:p>
      </dsp:txBody>
      <dsp:txXfrm>
        <a:off x="32009" y="1417930"/>
        <a:ext cx="7442816" cy="591690"/>
      </dsp:txXfrm>
    </dsp:sp>
    <dsp:sp modelId="{193CEECF-AC2D-4EB0-87E7-335AE52A5956}">
      <dsp:nvSpPr>
        <dsp:cNvPr id="0" name=""/>
        <dsp:cNvSpPr/>
      </dsp:nvSpPr>
      <dsp:spPr>
        <a:xfrm>
          <a:off x="0" y="2048527"/>
          <a:ext cx="7506834" cy="626782"/>
        </a:xfrm>
        <a:prstGeom prst="roundRect">
          <a:avLst/>
        </a:prstGeom>
        <a:solidFill>
          <a:schemeClr val="accent2">
            <a:hueOff val="2006365"/>
            <a:satOff val="-2502"/>
            <a:lumOff val="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/>
            <a:t>Развитие связной речи.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/>
        </a:p>
      </dsp:txBody>
      <dsp:txXfrm>
        <a:off x="30597" y="2079124"/>
        <a:ext cx="7445640" cy="565588"/>
      </dsp:txXfrm>
    </dsp:sp>
    <dsp:sp modelId="{E0EB622A-5097-412B-8FB7-DB86775FEF37}">
      <dsp:nvSpPr>
        <dsp:cNvPr id="0" name=""/>
        <dsp:cNvSpPr/>
      </dsp:nvSpPr>
      <dsp:spPr>
        <a:xfrm>
          <a:off x="0" y="2682207"/>
          <a:ext cx="7506834" cy="626782"/>
        </a:xfrm>
        <a:prstGeom prst="roundRect">
          <a:avLst/>
        </a:prstGeom>
        <a:solidFill>
          <a:schemeClr val="accent2">
            <a:hueOff val="2675154"/>
            <a:satOff val="-3337"/>
            <a:lumOff val="7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/>
            <a:t>Формирование коммуникативных навыков.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/>
        </a:p>
      </dsp:txBody>
      <dsp:txXfrm>
        <a:off x="30597" y="2712804"/>
        <a:ext cx="7445640" cy="565588"/>
      </dsp:txXfrm>
    </dsp:sp>
    <dsp:sp modelId="{82DB08FA-D90B-4B20-AE4B-A082285D61B8}">
      <dsp:nvSpPr>
        <dsp:cNvPr id="0" name=""/>
        <dsp:cNvSpPr/>
      </dsp:nvSpPr>
      <dsp:spPr>
        <a:xfrm>
          <a:off x="0" y="3315887"/>
          <a:ext cx="7506834" cy="626782"/>
        </a:xfrm>
        <a:prstGeom prst="roundRect">
          <a:avLst/>
        </a:prstGeom>
        <a:solidFill>
          <a:schemeClr val="accent2">
            <a:hueOff val="3343942"/>
            <a:satOff val="-4171"/>
            <a:lumOff val="9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/>
            <a:t>Развитие высших психических функций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/>
        </a:p>
      </dsp:txBody>
      <dsp:txXfrm>
        <a:off x="30597" y="3346484"/>
        <a:ext cx="7445640" cy="565588"/>
      </dsp:txXfrm>
    </dsp:sp>
    <dsp:sp modelId="{D4B865B0-DCE0-4095-9E9A-F27BB0839F3B}">
      <dsp:nvSpPr>
        <dsp:cNvPr id="0" name=""/>
        <dsp:cNvSpPr/>
      </dsp:nvSpPr>
      <dsp:spPr>
        <a:xfrm>
          <a:off x="0" y="3949568"/>
          <a:ext cx="7506834" cy="626782"/>
        </a:xfrm>
        <a:prstGeom prst="roundRect">
          <a:avLst/>
        </a:prstGeom>
        <a:solidFill>
          <a:schemeClr val="accent2">
            <a:hueOff val="4012731"/>
            <a:satOff val="-5005"/>
            <a:lumOff val="1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Формирование основ безопасности в быту, социуме, природе.</a:t>
          </a:r>
        </a:p>
      </dsp:txBody>
      <dsp:txXfrm>
        <a:off x="30597" y="3980165"/>
        <a:ext cx="7445640" cy="565588"/>
      </dsp:txXfrm>
    </dsp:sp>
    <dsp:sp modelId="{9F5D37AD-90C7-42CB-8E58-B734D6E49026}">
      <dsp:nvSpPr>
        <dsp:cNvPr id="0" name=""/>
        <dsp:cNvSpPr/>
      </dsp:nvSpPr>
      <dsp:spPr>
        <a:xfrm>
          <a:off x="0" y="4583248"/>
          <a:ext cx="7506834" cy="626782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Овладение элементарными нормами и правилами здорового образа жизни. </a:t>
          </a:r>
        </a:p>
      </dsp:txBody>
      <dsp:txXfrm>
        <a:off x="30597" y="4613845"/>
        <a:ext cx="7445640" cy="56558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DFCFE0-76B1-4024-8553-9A48D0EB2F30}">
      <dsp:nvSpPr>
        <dsp:cNvPr id="0" name=""/>
        <dsp:cNvSpPr/>
      </dsp:nvSpPr>
      <dsp:spPr>
        <a:xfrm>
          <a:off x="599403" y="0"/>
          <a:ext cx="6793236" cy="378904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64E818-4BD1-47CC-A52B-D053C99C96F1}">
      <dsp:nvSpPr>
        <dsp:cNvPr id="0" name=""/>
        <dsp:cNvSpPr/>
      </dsp:nvSpPr>
      <dsp:spPr>
        <a:xfrm>
          <a:off x="1796" y="1136712"/>
          <a:ext cx="2504220" cy="1515616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400" b="1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/>
            <a:t>Коррекционно-развивающие  занятия </a:t>
          </a:r>
        </a:p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/>
        </a:p>
      </dsp:txBody>
      <dsp:txXfrm>
        <a:off x="75782" y="1210698"/>
        <a:ext cx="2356248" cy="1367644"/>
      </dsp:txXfrm>
    </dsp:sp>
    <dsp:sp modelId="{F0B19415-3313-43C2-9FE2-DD2D222026B8}">
      <dsp:nvSpPr>
        <dsp:cNvPr id="0" name=""/>
        <dsp:cNvSpPr/>
      </dsp:nvSpPr>
      <dsp:spPr>
        <a:xfrm>
          <a:off x="2686501" y="1136712"/>
          <a:ext cx="2619039" cy="1515616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/>
            <a:t>- групповые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/>
            <a:t>- подгрупповые,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/>
            <a:t>- индивидуальные,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/>
            <a:t>- занятия в  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/>
            <a:t>  </a:t>
          </a:r>
          <a:r>
            <a:rPr lang="ru-RU" sz="1800" b="1" kern="1200" dirty="0" err="1" smtClean="0"/>
            <a:t>минигруппах</a:t>
          </a:r>
          <a:r>
            <a:rPr lang="ru-RU" sz="1800" b="1" kern="1200" dirty="0" smtClean="0"/>
            <a:t> </a:t>
          </a:r>
          <a:endParaRPr lang="ru-RU" sz="1800" b="1" kern="1200" dirty="0"/>
        </a:p>
      </dsp:txBody>
      <dsp:txXfrm>
        <a:off x="2760487" y="1210698"/>
        <a:ext cx="2471067" cy="1367644"/>
      </dsp:txXfrm>
    </dsp:sp>
    <dsp:sp modelId="{2725013C-C1B8-4B7B-B13F-D6FD8B265605}">
      <dsp:nvSpPr>
        <dsp:cNvPr id="0" name=""/>
        <dsp:cNvSpPr/>
      </dsp:nvSpPr>
      <dsp:spPr>
        <a:xfrm>
          <a:off x="5486025" y="1136712"/>
          <a:ext cx="2504220" cy="1515616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7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kern="1200" dirty="0" smtClean="0"/>
        </a:p>
        <a:p>
          <a:pPr marL="0" marR="0" lvl="0" indent="0" algn="ctr" defTabSz="914400" eaLnBrk="1" fontAlgn="auto" latinLnBrk="0" hangingPunct="1">
            <a:lnSpc>
              <a:spcPct val="65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/>
            <a:t>носят игровой характер, </a:t>
          </a:r>
        </a:p>
        <a:p>
          <a:pPr marL="0" marR="0" lvl="0" indent="0" algn="ctr" defTabSz="914400" eaLnBrk="1" fontAlgn="auto" latinLnBrk="0" hangingPunct="1">
            <a:lnSpc>
              <a:spcPct val="65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/>
            <a:t>насыщены разнообразными играми и развивающими игровыми упражнениями </a:t>
          </a:r>
        </a:p>
        <a:p>
          <a:pPr lvl="0" algn="ctr" defTabSz="7112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/>
        </a:p>
      </dsp:txBody>
      <dsp:txXfrm>
        <a:off x="5560011" y="1210698"/>
        <a:ext cx="2356248" cy="136764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B71C8C-3043-475E-B3A9-0BF9E335E97F}">
      <dsp:nvSpPr>
        <dsp:cNvPr id="0" name=""/>
        <dsp:cNvSpPr/>
      </dsp:nvSpPr>
      <dsp:spPr>
        <a:xfrm>
          <a:off x="-53176" y="-67071"/>
          <a:ext cx="6088558" cy="116601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2000" b="1" kern="1200" dirty="0" smtClean="0"/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/>
            <a:t>Основная форма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/>
            <a:t>коррекционно-развивающей работы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/>
            <a:t>по ФГОС ДО</a:t>
          </a:r>
        </a:p>
        <a:p>
          <a:pPr lvl="0" algn="ctr" defTabSz="889000">
            <a:spcBef>
              <a:spcPct val="0"/>
            </a:spcBef>
          </a:pPr>
          <a:endParaRPr lang="ru-RU" sz="2000" b="1" kern="1200" dirty="0"/>
        </a:p>
      </dsp:txBody>
      <dsp:txXfrm>
        <a:off x="-19024" y="-32919"/>
        <a:ext cx="5113281" cy="1097714"/>
      </dsp:txXfrm>
    </dsp:sp>
    <dsp:sp modelId="{8F425FD3-0AAB-40A2-9853-DAB7AE4443FC}">
      <dsp:nvSpPr>
        <dsp:cNvPr id="0" name=""/>
        <dsp:cNvSpPr/>
      </dsp:nvSpPr>
      <dsp:spPr>
        <a:xfrm>
          <a:off x="1189863" y="1221937"/>
          <a:ext cx="5397323" cy="778593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800" kern="1200" dirty="0" smtClean="0"/>
            <a:t>       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/>
            <a:t>игровая деятельность 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>
        <a:off x="1212667" y="1244741"/>
        <a:ext cx="3863243" cy="732985"/>
      </dsp:txXfrm>
    </dsp:sp>
    <dsp:sp modelId="{3589E0E6-76C9-4776-86F0-ADF3A7455735}">
      <dsp:nvSpPr>
        <dsp:cNvPr id="0" name=""/>
        <dsp:cNvSpPr/>
      </dsp:nvSpPr>
      <dsp:spPr>
        <a:xfrm>
          <a:off x="5364935" y="894289"/>
          <a:ext cx="583525" cy="58352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5496228" y="894289"/>
        <a:ext cx="320939" cy="4391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50E6FE-8272-4984-A7D7-108FC06ABAA9}">
      <dsp:nvSpPr>
        <dsp:cNvPr id="0" name=""/>
        <dsp:cNvSpPr/>
      </dsp:nvSpPr>
      <dsp:spPr>
        <a:xfrm>
          <a:off x="9088" y="2197"/>
          <a:ext cx="3763191" cy="225791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</a:rPr>
            <a:t>1. Охрана и укрепление физического и психического здоровья детей, в том числе их эмоционального благополучия</a:t>
          </a:r>
        </a:p>
      </dsp:txBody>
      <dsp:txXfrm>
        <a:off x="9088" y="2197"/>
        <a:ext cx="3763191" cy="2257914"/>
      </dsp:txXfrm>
    </dsp:sp>
    <dsp:sp modelId="{1608AE15-4DE5-40EF-8E60-DD63CC0208A2}">
      <dsp:nvSpPr>
        <dsp:cNvPr id="0" name=""/>
        <dsp:cNvSpPr/>
      </dsp:nvSpPr>
      <dsp:spPr>
        <a:xfrm>
          <a:off x="4148599" y="2197"/>
          <a:ext cx="3763191" cy="2257914"/>
        </a:xfrm>
        <a:prstGeom prst="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</a:rPr>
            <a:t>2. Обеспечение равных возможностей для полноценного развития каждого ребёнка в период дошкольного детства независимо от места жительства, пола, нации, языка, социального статуса, психофизиологических и других особенностей (в том числе ограниченных возможностей здоровья)</a:t>
          </a:r>
        </a:p>
      </dsp:txBody>
      <dsp:txXfrm>
        <a:off x="4148599" y="2197"/>
        <a:ext cx="3763191" cy="2257914"/>
      </dsp:txXfrm>
    </dsp:sp>
    <dsp:sp modelId="{7632F4FA-B535-4ADD-B0BE-43DB20DED7E1}">
      <dsp:nvSpPr>
        <dsp:cNvPr id="0" name=""/>
        <dsp:cNvSpPr/>
      </dsp:nvSpPr>
      <dsp:spPr>
        <a:xfrm>
          <a:off x="9088" y="2636431"/>
          <a:ext cx="3763191" cy="2257914"/>
        </a:xfrm>
        <a:prstGeom prst="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</a:rPr>
            <a:t>3. Обеспечение преемственности целей, задач и содержания образования, реализуемых в рамках образовательных программ различных уровней (далее -преемственность основных образовательных программ дошкольного и начального общего образования)</a:t>
          </a:r>
        </a:p>
      </dsp:txBody>
      <dsp:txXfrm>
        <a:off x="9088" y="2636431"/>
        <a:ext cx="3763191" cy="2257914"/>
      </dsp:txXfrm>
    </dsp:sp>
    <dsp:sp modelId="{EFC4AD48-87B8-4B55-B4CB-6852A45000C8}">
      <dsp:nvSpPr>
        <dsp:cNvPr id="0" name=""/>
        <dsp:cNvSpPr/>
      </dsp:nvSpPr>
      <dsp:spPr>
        <a:xfrm>
          <a:off x="4148599" y="2636431"/>
          <a:ext cx="3763191" cy="2257914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</a:rPr>
            <a:t>4. Создание благоприятных условий развития детей в соответствии с их возрастными   и   индивидуальными   особенностями   и   склонностями,   развития творческого потенциала каждого ребёнка как субъекта отношений с самим собой, другими детьми, взрослыми и миром</a:t>
          </a:r>
        </a:p>
      </dsp:txBody>
      <dsp:txXfrm>
        <a:off x="4148599" y="2636431"/>
        <a:ext cx="3763191" cy="22579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C17A3-8FA9-4838-B1C6-EDBD311429B2}">
      <dsp:nvSpPr>
        <dsp:cNvPr id="0" name=""/>
        <dsp:cNvSpPr/>
      </dsp:nvSpPr>
      <dsp:spPr>
        <a:xfrm>
          <a:off x="1242" y="25815"/>
          <a:ext cx="2911242" cy="238987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2">
                  <a:lumMod val="75000"/>
                </a:schemeClr>
              </a:solidFill>
            </a:rPr>
            <a:t>5. Объединение обучения и воспитания в целостный образовательный процесс на основе духовно-нравственных и социокультурных ценностей и принятых в обществе правил и норм поведения в интересах человека, семьи, общества</a:t>
          </a:r>
        </a:p>
      </dsp:txBody>
      <dsp:txXfrm>
        <a:off x="1242" y="25815"/>
        <a:ext cx="2911242" cy="2389876"/>
      </dsp:txXfrm>
    </dsp:sp>
    <dsp:sp modelId="{81117C4D-87D4-484B-97EC-7F586F1BC035}">
      <dsp:nvSpPr>
        <dsp:cNvPr id="0" name=""/>
        <dsp:cNvSpPr/>
      </dsp:nvSpPr>
      <dsp:spPr>
        <a:xfrm>
          <a:off x="3238901" y="30545"/>
          <a:ext cx="2705534" cy="2380417"/>
        </a:xfrm>
        <a:prstGeom prst="rect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65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tx2">
                  <a:lumMod val="75000"/>
                </a:schemeClr>
              </a:solidFill>
            </a:rPr>
            <a:t>6. Формирование общей культуры личности детей, в том числе ценностей здорового образа жизни, развития их социальных, нравственных, эстетических, интеллектуальных, физических качеств, инициативности, самостоятельности и ответственности ребёнка, формирования предпосылок учебной деятельности</a:t>
          </a:r>
        </a:p>
      </dsp:txBody>
      <dsp:txXfrm>
        <a:off x="3238901" y="30545"/>
        <a:ext cx="2705534" cy="2380417"/>
      </dsp:txXfrm>
    </dsp:sp>
    <dsp:sp modelId="{7DDDC8D7-8995-408B-A613-6211EA9EDFCA}">
      <dsp:nvSpPr>
        <dsp:cNvPr id="0" name=""/>
        <dsp:cNvSpPr/>
      </dsp:nvSpPr>
      <dsp:spPr>
        <a:xfrm>
          <a:off x="6270852" y="30545"/>
          <a:ext cx="2872920" cy="2380417"/>
        </a:xfrm>
        <a:prstGeom prst="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2">
                  <a:lumMod val="75000"/>
                </a:schemeClr>
              </a:solidFill>
            </a:rPr>
            <a:t>7.Обеспечение вариативности и разнообразия содержания Программ и организационных форм дошкольного образования, возможности формирования Программ различной направленности с учётом образовательных потребностей, способностей и состояния здоровья детей</a:t>
          </a:r>
        </a:p>
      </dsp:txBody>
      <dsp:txXfrm>
        <a:off x="6270852" y="30545"/>
        <a:ext cx="2872920" cy="2380417"/>
      </dsp:txXfrm>
    </dsp:sp>
    <dsp:sp modelId="{AB3952E8-FE82-4FA0-B807-C64F4A53A266}">
      <dsp:nvSpPr>
        <dsp:cNvPr id="0" name=""/>
        <dsp:cNvSpPr/>
      </dsp:nvSpPr>
      <dsp:spPr>
        <a:xfrm>
          <a:off x="1334816" y="2742109"/>
          <a:ext cx="3109474" cy="2200627"/>
        </a:xfrm>
        <a:prstGeom prst="rect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2">
                  <a:lumMod val="75000"/>
                </a:schemeClr>
              </a:solidFill>
            </a:rPr>
            <a:t>8. Формирование социокультурной среды, соответствующей возрастным, индивидуальным, психологическим и физиологическим особенностям детей</a:t>
          </a:r>
        </a:p>
      </dsp:txBody>
      <dsp:txXfrm>
        <a:off x="1334816" y="2742109"/>
        <a:ext cx="3109474" cy="2200627"/>
      </dsp:txXfrm>
    </dsp:sp>
    <dsp:sp modelId="{3CC256E9-DED7-433F-AA40-9A4454174D0B}">
      <dsp:nvSpPr>
        <dsp:cNvPr id="0" name=""/>
        <dsp:cNvSpPr/>
      </dsp:nvSpPr>
      <dsp:spPr>
        <a:xfrm>
          <a:off x="4770708" y="2742109"/>
          <a:ext cx="3039491" cy="2200627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2">
                  <a:lumMod val="75000"/>
                </a:schemeClr>
              </a:solidFill>
            </a:rPr>
            <a:t>9. Обеспечение психолого-педагогической поддержки семьи и повышения компетентности родителей (законных представителей) в вопросах развития и образования, охраны и укрепления здоровья детей.</a:t>
          </a:r>
          <a:endParaRPr lang="ru-RU" sz="16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4770708" y="2742109"/>
        <a:ext cx="3039491" cy="22006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946E95-55B0-4658-885F-A52173F54844}">
      <dsp:nvSpPr>
        <dsp:cNvPr id="0" name=""/>
        <dsp:cNvSpPr/>
      </dsp:nvSpPr>
      <dsp:spPr>
        <a:xfrm>
          <a:off x="2109" y="0"/>
          <a:ext cx="2570207" cy="857256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объём</a:t>
          </a:r>
          <a:endParaRPr lang="ru-RU" sz="2000" kern="1200" dirty="0"/>
        </a:p>
      </dsp:txBody>
      <dsp:txXfrm>
        <a:off x="430737" y="0"/>
        <a:ext cx="1712951" cy="857256"/>
      </dsp:txXfrm>
    </dsp:sp>
    <dsp:sp modelId="{E39505F5-7323-45FF-A2E9-690271FE7166}">
      <dsp:nvSpPr>
        <dsp:cNvPr id="0" name=""/>
        <dsp:cNvSpPr/>
      </dsp:nvSpPr>
      <dsp:spPr>
        <a:xfrm>
          <a:off x="2315296" y="0"/>
          <a:ext cx="2570207" cy="857256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содержание</a:t>
          </a:r>
          <a:endParaRPr lang="ru-RU" sz="2000" kern="1200" dirty="0"/>
        </a:p>
      </dsp:txBody>
      <dsp:txXfrm>
        <a:off x="2743924" y="0"/>
        <a:ext cx="1712951" cy="857256"/>
      </dsp:txXfrm>
    </dsp:sp>
    <dsp:sp modelId="{D0257AD5-DD1F-4E3B-97B1-E823FF2AA722}">
      <dsp:nvSpPr>
        <dsp:cNvPr id="0" name=""/>
        <dsp:cNvSpPr/>
      </dsp:nvSpPr>
      <dsp:spPr>
        <a:xfrm>
          <a:off x="4628482" y="0"/>
          <a:ext cx="2570207" cy="857256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результаты</a:t>
          </a:r>
          <a:endParaRPr lang="ru-RU" sz="2000" kern="1200" dirty="0"/>
        </a:p>
      </dsp:txBody>
      <dsp:txXfrm>
        <a:off x="5057110" y="0"/>
        <a:ext cx="1712951" cy="8572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60C2F6-D96C-4843-8402-78681F8DBE62}">
      <dsp:nvSpPr>
        <dsp:cNvPr id="0" name=""/>
        <dsp:cNvSpPr/>
      </dsp:nvSpPr>
      <dsp:spPr>
        <a:xfrm>
          <a:off x="498079" y="0"/>
          <a:ext cx="2539398" cy="2563235"/>
        </a:xfrm>
        <a:prstGeom prst="triangl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402096-F15D-4E76-9BC3-514E4895F4A1}">
      <dsp:nvSpPr>
        <dsp:cNvPr id="0" name=""/>
        <dsp:cNvSpPr/>
      </dsp:nvSpPr>
      <dsp:spPr>
        <a:xfrm>
          <a:off x="1663162" y="261054"/>
          <a:ext cx="1687791" cy="614664"/>
        </a:xfrm>
        <a:prstGeom prst="roundRect">
          <a:avLst/>
        </a:prstGeom>
        <a:solidFill>
          <a:srgbClr val="00B0F0">
            <a:alpha val="90000"/>
          </a:srgb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Развитие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личности</a:t>
          </a:r>
          <a:endParaRPr lang="ru-RU" sz="1400" b="1" kern="1200" dirty="0"/>
        </a:p>
      </dsp:txBody>
      <dsp:txXfrm>
        <a:off x="1693167" y="291059"/>
        <a:ext cx="1627781" cy="554654"/>
      </dsp:txXfrm>
    </dsp:sp>
    <dsp:sp modelId="{5DB16418-E3A9-4061-BB3B-F235BFB47A71}">
      <dsp:nvSpPr>
        <dsp:cNvPr id="0" name=""/>
        <dsp:cNvSpPr/>
      </dsp:nvSpPr>
      <dsp:spPr>
        <a:xfrm>
          <a:off x="1663162" y="952552"/>
          <a:ext cx="1687791" cy="614664"/>
        </a:xfrm>
        <a:prstGeom prst="roundRect">
          <a:avLst/>
        </a:prstGeom>
        <a:solidFill>
          <a:srgbClr val="9966FF">
            <a:alpha val="95000"/>
          </a:srgbClr>
        </a:solidFill>
        <a:ln w="9525" cap="flat" cmpd="sng" algn="ctr">
          <a:solidFill>
            <a:schemeClr val="accent1">
              <a:shade val="80000"/>
              <a:hueOff val="153123"/>
              <a:satOff val="-2196"/>
              <a:lumOff val="1280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Развитие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мотивации</a:t>
          </a:r>
          <a:endParaRPr lang="ru-RU" sz="1400" b="1" kern="1200" dirty="0"/>
        </a:p>
      </dsp:txBody>
      <dsp:txXfrm>
        <a:off x="1693167" y="982557"/>
        <a:ext cx="1627781" cy="554654"/>
      </dsp:txXfrm>
    </dsp:sp>
    <dsp:sp modelId="{215869D2-D02A-4888-9AA8-0D4FBE4DD786}">
      <dsp:nvSpPr>
        <dsp:cNvPr id="0" name=""/>
        <dsp:cNvSpPr/>
      </dsp:nvSpPr>
      <dsp:spPr>
        <a:xfrm>
          <a:off x="1663162" y="1644049"/>
          <a:ext cx="1687791" cy="614664"/>
        </a:xfrm>
        <a:prstGeom prst="roundRect">
          <a:avLst/>
        </a:prstGeom>
        <a:solidFill>
          <a:srgbClr val="FF99CC">
            <a:alpha val="89804"/>
          </a:srgbClr>
        </a:solidFill>
        <a:ln w="9525" cap="flat" cmpd="sng" algn="ctr">
          <a:solidFill>
            <a:schemeClr val="accent1">
              <a:shade val="80000"/>
              <a:hueOff val="306246"/>
              <a:satOff val="-4392"/>
              <a:lumOff val="256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/>
            <a:t>Развитие 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/>
            <a:t>способностей ребёнка</a:t>
          </a:r>
          <a:endParaRPr lang="ru-RU" sz="1400" b="1" kern="1200" dirty="0"/>
        </a:p>
      </dsp:txBody>
      <dsp:txXfrm>
        <a:off x="1693167" y="1674054"/>
        <a:ext cx="1627781" cy="55465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2A22AF-2FFB-41F9-B3B1-47314A618C7C}">
      <dsp:nvSpPr>
        <dsp:cNvPr id="0" name=""/>
        <dsp:cNvSpPr/>
      </dsp:nvSpPr>
      <dsp:spPr>
        <a:xfrm>
          <a:off x="2588" y="143392"/>
          <a:ext cx="2523555" cy="59264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Младенческий возраст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(2 мес. – 1 г.)</a:t>
          </a:r>
          <a:endParaRPr lang="ru-RU" sz="1400" b="1" kern="1200" dirty="0"/>
        </a:p>
      </dsp:txBody>
      <dsp:txXfrm>
        <a:off x="2588" y="143392"/>
        <a:ext cx="2523555" cy="592644"/>
      </dsp:txXfrm>
    </dsp:sp>
    <dsp:sp modelId="{21FAC840-46B1-41C2-8BF6-EB62EA2F2BBE}">
      <dsp:nvSpPr>
        <dsp:cNvPr id="0" name=""/>
        <dsp:cNvSpPr/>
      </dsp:nvSpPr>
      <dsp:spPr>
        <a:xfrm>
          <a:off x="2588" y="736036"/>
          <a:ext cx="2523555" cy="354516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непосредственное эмоциональное общение с взрослым, </a:t>
          </a:r>
          <a:endParaRPr lang="ru-RU" sz="1400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манипулирование с предметами;</a:t>
          </a:r>
          <a:endParaRPr lang="ru-RU" sz="1400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 познавательно-исследовательские действия, </a:t>
          </a:r>
          <a:endParaRPr lang="ru-RU" sz="1400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восприятие музыки, детских песен и стихов, </a:t>
          </a:r>
          <a:endParaRPr lang="ru-RU" sz="1400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двигательная активность,</a:t>
          </a:r>
          <a:endParaRPr lang="ru-RU" sz="1400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тактильно-двигательные игры.</a:t>
          </a:r>
          <a:endParaRPr lang="ru-RU" sz="1400" kern="1200" dirty="0"/>
        </a:p>
      </dsp:txBody>
      <dsp:txXfrm>
        <a:off x="2588" y="736036"/>
        <a:ext cx="2523555" cy="3545167"/>
      </dsp:txXfrm>
    </dsp:sp>
    <dsp:sp modelId="{78C49EFF-1233-453C-ACCE-1620374FD894}">
      <dsp:nvSpPr>
        <dsp:cNvPr id="0" name=""/>
        <dsp:cNvSpPr/>
      </dsp:nvSpPr>
      <dsp:spPr>
        <a:xfrm>
          <a:off x="2879441" y="143392"/>
          <a:ext cx="2523555" cy="59264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Ранний возраст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(1 г. – 3 г.) </a:t>
          </a:r>
          <a:endParaRPr lang="ru-RU" sz="1400" b="1" kern="1200" dirty="0"/>
        </a:p>
      </dsp:txBody>
      <dsp:txXfrm>
        <a:off x="2879441" y="143392"/>
        <a:ext cx="2523555" cy="592644"/>
      </dsp:txXfrm>
    </dsp:sp>
    <dsp:sp modelId="{5DD69DB1-59C7-4EBF-B943-B50F082E23AD}">
      <dsp:nvSpPr>
        <dsp:cNvPr id="0" name=""/>
        <dsp:cNvSpPr/>
      </dsp:nvSpPr>
      <dsp:spPr>
        <a:xfrm>
          <a:off x="2879441" y="736036"/>
          <a:ext cx="2523555" cy="354516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предметная деятельность и игры с составными и динамическими игрушками; </a:t>
          </a:r>
          <a:endParaRPr lang="ru-RU" sz="1400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экспериментирование с материалами и веществами, </a:t>
          </a:r>
          <a:endParaRPr lang="ru-RU" sz="1400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общение с взрослым и совместные игры со сверстниками под руководством взрослого, </a:t>
          </a:r>
          <a:endParaRPr lang="ru-RU" sz="1400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самообслуживание и действия с бытовыми предметами-орудиями,</a:t>
          </a:r>
          <a:endParaRPr lang="ru-RU" sz="1400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 восприятие смысла музыки, сказок, стихов, рассматривание картинок, </a:t>
          </a:r>
          <a:endParaRPr lang="ru-RU" sz="1400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двигательная активность.</a:t>
          </a:r>
          <a:endParaRPr lang="ru-RU" sz="1400" kern="1200" dirty="0"/>
        </a:p>
      </dsp:txBody>
      <dsp:txXfrm>
        <a:off x="2879441" y="736036"/>
        <a:ext cx="2523555" cy="3545167"/>
      </dsp:txXfrm>
    </dsp:sp>
    <dsp:sp modelId="{F1F00C2F-51E0-48CB-B3FC-FFBAE5DB6286}">
      <dsp:nvSpPr>
        <dsp:cNvPr id="0" name=""/>
        <dsp:cNvSpPr/>
      </dsp:nvSpPr>
      <dsp:spPr>
        <a:xfrm>
          <a:off x="5756295" y="143392"/>
          <a:ext cx="2523555" cy="59264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Дошкольный возраст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(3 г. – 8 л.)</a:t>
          </a:r>
          <a:endParaRPr lang="ru-RU" sz="1400" b="1" kern="1200" dirty="0"/>
        </a:p>
      </dsp:txBody>
      <dsp:txXfrm>
        <a:off x="5756295" y="143392"/>
        <a:ext cx="2523555" cy="592644"/>
      </dsp:txXfrm>
    </dsp:sp>
    <dsp:sp modelId="{95646180-B5F6-4B19-AAD2-D84106642187}">
      <dsp:nvSpPr>
        <dsp:cNvPr id="0" name=""/>
        <dsp:cNvSpPr/>
      </dsp:nvSpPr>
      <dsp:spPr>
        <a:xfrm>
          <a:off x="5756295" y="736036"/>
          <a:ext cx="2523555" cy="3545167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игровая,</a:t>
          </a:r>
          <a:endParaRPr lang="ru-RU" sz="1400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 коммуникативная,</a:t>
          </a:r>
          <a:endParaRPr lang="ru-RU" sz="1400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 познавательно-исследовательская,</a:t>
          </a:r>
          <a:endParaRPr lang="ru-RU" sz="1400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 восприятие художественной литературы и фольклора,</a:t>
          </a:r>
          <a:endParaRPr lang="ru-RU" sz="1400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 самообслуживание и элементарный бытовой труд,</a:t>
          </a:r>
          <a:endParaRPr lang="ru-RU" sz="1400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изобразительная,</a:t>
          </a:r>
          <a:endParaRPr lang="ru-RU" sz="1400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 музыкальная,</a:t>
          </a:r>
          <a:endParaRPr lang="ru-RU" sz="1400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 двигательная активность ребенка.</a:t>
          </a:r>
          <a:endParaRPr lang="ru-RU" sz="1400" kern="1200" dirty="0"/>
        </a:p>
      </dsp:txBody>
      <dsp:txXfrm>
        <a:off x="5756295" y="736036"/>
        <a:ext cx="2523555" cy="354516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87D7A8-6618-44C0-A770-8EA079D8F21B}">
      <dsp:nvSpPr>
        <dsp:cNvPr id="0" name=""/>
        <dsp:cNvSpPr/>
      </dsp:nvSpPr>
      <dsp:spPr>
        <a:xfrm>
          <a:off x="0" y="0"/>
          <a:ext cx="7312896" cy="1077726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СТРУКТУРА ОБРАЗОВАТЕЛЬНОЙ ПРОГРАММЫ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ДОШКОЛЬНОГО ОБРАЗОВАНИЯ</a:t>
          </a:r>
          <a:endParaRPr lang="ru-RU" sz="1800" b="1" kern="1200" dirty="0"/>
        </a:p>
      </dsp:txBody>
      <dsp:txXfrm>
        <a:off x="0" y="0"/>
        <a:ext cx="7312896" cy="1077726"/>
      </dsp:txXfrm>
    </dsp:sp>
    <dsp:sp modelId="{081155DA-6DC9-4491-B178-E8B0C9039731}">
      <dsp:nvSpPr>
        <dsp:cNvPr id="0" name=""/>
        <dsp:cNvSpPr/>
      </dsp:nvSpPr>
      <dsp:spPr>
        <a:xfrm>
          <a:off x="0" y="884073"/>
          <a:ext cx="3656448" cy="26505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Обязательная часть  обеспечивает развитие детей в пяти образовательных областях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Составляет не менее 60% от ее общего объема</a:t>
          </a:r>
          <a:endParaRPr lang="ru-RU" sz="1500" kern="1200" dirty="0"/>
        </a:p>
      </dsp:txBody>
      <dsp:txXfrm>
        <a:off x="0" y="884073"/>
        <a:ext cx="3656448" cy="2650530"/>
      </dsp:txXfrm>
    </dsp:sp>
    <dsp:sp modelId="{9DC05440-D9A5-4819-B721-0273F31B80DC}">
      <dsp:nvSpPr>
        <dsp:cNvPr id="0" name=""/>
        <dsp:cNvSpPr/>
      </dsp:nvSpPr>
      <dsp:spPr>
        <a:xfrm>
          <a:off x="3656448" y="884073"/>
          <a:ext cx="3656448" cy="26505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Часть, формируемая участниками образовательных отношений, (выбранные и/или разработанные самостоятельно Программы, направленные на развитие детей в одной или нескольких образовательных областях, видах деятельности и/или культурных практиках)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Составляет не более 40% от ее общего объема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3656448" y="884073"/>
        <a:ext cx="3656448" cy="2650530"/>
      </dsp:txXfrm>
    </dsp:sp>
    <dsp:sp modelId="{0D0A7D71-33B2-4FED-8047-DD492AD725F7}">
      <dsp:nvSpPr>
        <dsp:cNvPr id="0" name=""/>
        <dsp:cNvSpPr/>
      </dsp:nvSpPr>
      <dsp:spPr>
        <a:xfrm>
          <a:off x="0" y="3340950"/>
          <a:ext cx="7312896" cy="251469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93B1DE-1574-44DE-A6BD-2F47FFF4894F}">
      <dsp:nvSpPr>
        <dsp:cNvPr id="0" name=""/>
        <dsp:cNvSpPr/>
      </dsp:nvSpPr>
      <dsp:spPr>
        <a:xfrm>
          <a:off x="0" y="557800"/>
          <a:ext cx="7312896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74C86A2-E452-4D24-B72C-68181FD0FBC5}">
      <dsp:nvSpPr>
        <dsp:cNvPr id="0" name=""/>
        <dsp:cNvSpPr/>
      </dsp:nvSpPr>
      <dsp:spPr>
        <a:xfrm>
          <a:off x="1891261" y="358393"/>
          <a:ext cx="5119027" cy="5018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3487" tIns="0" rIns="193487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003300"/>
              </a:solidFill>
            </a:rPr>
            <a:t>психолого-педагогические условия</a:t>
          </a:r>
          <a:endParaRPr lang="ru-RU" sz="1700" kern="1200" dirty="0">
            <a:solidFill>
              <a:srgbClr val="003300"/>
            </a:solidFill>
          </a:endParaRPr>
        </a:p>
      </dsp:txBody>
      <dsp:txXfrm>
        <a:off x="1915759" y="382891"/>
        <a:ext cx="5070031" cy="452844"/>
      </dsp:txXfrm>
    </dsp:sp>
    <dsp:sp modelId="{339E794D-6153-47BC-BF1A-65FD64E78766}">
      <dsp:nvSpPr>
        <dsp:cNvPr id="0" name=""/>
        <dsp:cNvSpPr/>
      </dsp:nvSpPr>
      <dsp:spPr>
        <a:xfrm>
          <a:off x="0" y="1403121"/>
          <a:ext cx="7312896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EDEAD9-DA62-45D3-9EE4-54C18FFE8251}">
      <dsp:nvSpPr>
        <dsp:cNvPr id="0" name=""/>
        <dsp:cNvSpPr/>
      </dsp:nvSpPr>
      <dsp:spPr>
        <a:xfrm>
          <a:off x="1891261" y="1090630"/>
          <a:ext cx="5119027" cy="5018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3487" tIns="0" rIns="193487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003300"/>
              </a:solidFill>
            </a:rPr>
            <a:t>кадровые условия</a:t>
          </a:r>
          <a:endParaRPr lang="ru-RU" sz="1700" kern="1200" dirty="0">
            <a:solidFill>
              <a:srgbClr val="003300"/>
            </a:solidFill>
          </a:endParaRPr>
        </a:p>
      </dsp:txBody>
      <dsp:txXfrm>
        <a:off x="1915759" y="1115128"/>
        <a:ext cx="5070031" cy="452844"/>
      </dsp:txXfrm>
    </dsp:sp>
    <dsp:sp modelId="{04D2C57B-622B-4C5B-8CCA-4660D597A0BA}">
      <dsp:nvSpPr>
        <dsp:cNvPr id="0" name=""/>
        <dsp:cNvSpPr/>
      </dsp:nvSpPr>
      <dsp:spPr>
        <a:xfrm>
          <a:off x="0" y="2174241"/>
          <a:ext cx="7312896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BB609BF-E19A-4E75-9CAA-6CFD4D46966B}">
      <dsp:nvSpPr>
        <dsp:cNvPr id="0" name=""/>
        <dsp:cNvSpPr/>
      </dsp:nvSpPr>
      <dsp:spPr>
        <a:xfrm>
          <a:off x="1891261" y="1904673"/>
          <a:ext cx="5119027" cy="5018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3487" tIns="0" rIns="193487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003300"/>
              </a:solidFill>
            </a:rPr>
            <a:t>материально-технические условия </a:t>
          </a:r>
          <a:endParaRPr lang="ru-RU" sz="1700" kern="1200" dirty="0">
            <a:solidFill>
              <a:srgbClr val="003300"/>
            </a:solidFill>
          </a:endParaRPr>
        </a:p>
      </dsp:txBody>
      <dsp:txXfrm>
        <a:off x="1915759" y="1929171"/>
        <a:ext cx="5070031" cy="452844"/>
      </dsp:txXfrm>
    </dsp:sp>
    <dsp:sp modelId="{8D2482DD-1B0E-4A2B-BD55-FDD87F017E76}">
      <dsp:nvSpPr>
        <dsp:cNvPr id="0" name=""/>
        <dsp:cNvSpPr/>
      </dsp:nvSpPr>
      <dsp:spPr>
        <a:xfrm>
          <a:off x="0" y="2945361"/>
          <a:ext cx="7312896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1AE2133-6DD3-4D37-9B8D-D678BC651EAC}">
      <dsp:nvSpPr>
        <dsp:cNvPr id="0" name=""/>
        <dsp:cNvSpPr/>
      </dsp:nvSpPr>
      <dsp:spPr>
        <a:xfrm>
          <a:off x="1891261" y="2748961"/>
          <a:ext cx="5119027" cy="5018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3487" tIns="0" rIns="193487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003300"/>
              </a:solidFill>
            </a:rPr>
            <a:t>финансовые условия </a:t>
          </a:r>
          <a:endParaRPr lang="ru-RU" sz="1700" kern="1200" dirty="0">
            <a:solidFill>
              <a:srgbClr val="003300"/>
            </a:solidFill>
          </a:endParaRPr>
        </a:p>
      </dsp:txBody>
      <dsp:txXfrm>
        <a:off x="1915759" y="2773459"/>
        <a:ext cx="5070031" cy="452844"/>
      </dsp:txXfrm>
    </dsp:sp>
    <dsp:sp modelId="{C809B7E3-D4D2-4CFB-865B-EC8257D90BF1}">
      <dsp:nvSpPr>
        <dsp:cNvPr id="0" name=""/>
        <dsp:cNvSpPr/>
      </dsp:nvSpPr>
      <dsp:spPr>
        <a:xfrm>
          <a:off x="0" y="3625874"/>
          <a:ext cx="7312896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021F2BB-6371-4D24-BBDB-008A4F739364}">
      <dsp:nvSpPr>
        <dsp:cNvPr id="0" name=""/>
        <dsp:cNvSpPr/>
      </dsp:nvSpPr>
      <dsp:spPr>
        <a:xfrm>
          <a:off x="1891261" y="3433072"/>
          <a:ext cx="5119027" cy="5018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3487" tIns="0" rIns="193487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003300"/>
              </a:solidFill>
            </a:rPr>
            <a:t>развивающая предметно-пространственная среда</a:t>
          </a:r>
          <a:endParaRPr lang="ru-RU" sz="1700" kern="1200" dirty="0">
            <a:solidFill>
              <a:srgbClr val="003300"/>
            </a:solidFill>
          </a:endParaRPr>
        </a:p>
      </dsp:txBody>
      <dsp:txXfrm>
        <a:off x="1915759" y="3457570"/>
        <a:ext cx="5070031" cy="45284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FC4921-FF16-4441-8571-8F7CF3BBAC1F}">
      <dsp:nvSpPr>
        <dsp:cNvPr id="0" name=""/>
        <dsp:cNvSpPr/>
      </dsp:nvSpPr>
      <dsp:spPr>
        <a:xfrm>
          <a:off x="0" y="256859"/>
          <a:ext cx="7310046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FF8CBD7-F7DD-458F-BE36-C5BC47AE0917}">
      <dsp:nvSpPr>
        <dsp:cNvPr id="0" name=""/>
        <dsp:cNvSpPr/>
      </dsp:nvSpPr>
      <dsp:spPr>
        <a:xfrm>
          <a:off x="364074" y="50219"/>
          <a:ext cx="6942734" cy="4132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3412" tIns="0" rIns="19341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rgbClr val="003300"/>
              </a:solidFill>
            </a:rPr>
            <a:t>уважение взрослых к человеческому достоинству детей,…</a:t>
          </a:r>
          <a:endParaRPr lang="ru-RU" sz="1600" b="1" kern="1200" dirty="0">
            <a:solidFill>
              <a:srgbClr val="003300"/>
            </a:solidFill>
          </a:endParaRPr>
        </a:p>
      </dsp:txBody>
      <dsp:txXfrm>
        <a:off x="384249" y="70394"/>
        <a:ext cx="6902384" cy="372930"/>
      </dsp:txXfrm>
    </dsp:sp>
    <dsp:sp modelId="{5F14F10E-6589-40C0-BC93-896C714F3F00}">
      <dsp:nvSpPr>
        <dsp:cNvPr id="0" name=""/>
        <dsp:cNvSpPr/>
      </dsp:nvSpPr>
      <dsp:spPr>
        <a:xfrm>
          <a:off x="0" y="1090372"/>
          <a:ext cx="7310046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B6598D-4476-4C2F-9D95-16C57750E60C}">
      <dsp:nvSpPr>
        <dsp:cNvPr id="0" name=""/>
        <dsp:cNvSpPr/>
      </dsp:nvSpPr>
      <dsp:spPr>
        <a:xfrm>
          <a:off x="351938" y="685259"/>
          <a:ext cx="6955696" cy="61175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3412" tIns="0" rIns="19341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rgbClr val="003300"/>
              </a:solidFill>
            </a:rPr>
            <a:t>использование форм и методов работы с детьми,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rgbClr val="003300"/>
              </a:solidFill>
            </a:rPr>
            <a:t>соответствующих их возрастным и индивидуальным особенностям;</a:t>
          </a:r>
          <a:endParaRPr lang="ru-RU" sz="1600" b="1" kern="1200" dirty="0">
            <a:solidFill>
              <a:srgbClr val="003300"/>
            </a:solidFill>
          </a:endParaRPr>
        </a:p>
      </dsp:txBody>
      <dsp:txXfrm>
        <a:off x="381801" y="715122"/>
        <a:ext cx="6895970" cy="552027"/>
      </dsp:txXfrm>
    </dsp:sp>
    <dsp:sp modelId="{74B7864C-7CC7-4ABB-82DF-90FA8F1520C3}">
      <dsp:nvSpPr>
        <dsp:cNvPr id="0" name=""/>
        <dsp:cNvSpPr/>
      </dsp:nvSpPr>
      <dsp:spPr>
        <a:xfrm>
          <a:off x="0" y="1725412"/>
          <a:ext cx="7310046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9316780-6CD0-447B-9D9D-A96AC3CB565E}">
      <dsp:nvSpPr>
        <dsp:cNvPr id="0" name=""/>
        <dsp:cNvSpPr/>
      </dsp:nvSpPr>
      <dsp:spPr>
        <a:xfrm>
          <a:off x="351938" y="1518772"/>
          <a:ext cx="6955696" cy="4132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3412" tIns="0" rIns="19341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rgbClr val="003300"/>
              </a:solidFill>
            </a:rPr>
            <a:t>учет интересов и возможностей каждого ребенка,  социальной ситуации его развития;</a:t>
          </a:r>
          <a:endParaRPr lang="ru-RU" sz="1600" b="1" kern="1200" dirty="0">
            <a:solidFill>
              <a:srgbClr val="003300"/>
            </a:solidFill>
          </a:endParaRPr>
        </a:p>
      </dsp:txBody>
      <dsp:txXfrm>
        <a:off x="372113" y="1538947"/>
        <a:ext cx="6915346" cy="372930"/>
      </dsp:txXfrm>
    </dsp:sp>
    <dsp:sp modelId="{6C3DFA28-708B-410C-BC1B-2486B78A119D}">
      <dsp:nvSpPr>
        <dsp:cNvPr id="0" name=""/>
        <dsp:cNvSpPr/>
      </dsp:nvSpPr>
      <dsp:spPr>
        <a:xfrm>
          <a:off x="0" y="2360452"/>
          <a:ext cx="7310046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071EF6-B40D-44B9-8DCA-CB32E9A49E6D}">
      <dsp:nvSpPr>
        <dsp:cNvPr id="0" name=""/>
        <dsp:cNvSpPr/>
      </dsp:nvSpPr>
      <dsp:spPr>
        <a:xfrm>
          <a:off x="348012" y="2153812"/>
          <a:ext cx="6960241" cy="4132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3412" tIns="0" rIns="19341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rgbClr val="003300"/>
              </a:solidFill>
            </a:rPr>
            <a:t>поддержка взрослыми доброжелательного отношения детей друг к другу;</a:t>
          </a:r>
          <a:endParaRPr lang="ru-RU" sz="1600" b="1" kern="1200" dirty="0">
            <a:solidFill>
              <a:srgbClr val="003300"/>
            </a:solidFill>
          </a:endParaRPr>
        </a:p>
      </dsp:txBody>
      <dsp:txXfrm>
        <a:off x="368187" y="2173987"/>
        <a:ext cx="6919891" cy="372930"/>
      </dsp:txXfrm>
    </dsp:sp>
    <dsp:sp modelId="{30ABF935-E530-46CD-BE88-F7DB85598621}">
      <dsp:nvSpPr>
        <dsp:cNvPr id="0" name=""/>
        <dsp:cNvSpPr/>
      </dsp:nvSpPr>
      <dsp:spPr>
        <a:xfrm>
          <a:off x="0" y="2995492"/>
          <a:ext cx="7310046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DCCC716-039B-446A-BD5B-025B0732B4FE}">
      <dsp:nvSpPr>
        <dsp:cNvPr id="0" name=""/>
        <dsp:cNvSpPr/>
      </dsp:nvSpPr>
      <dsp:spPr>
        <a:xfrm>
          <a:off x="348012" y="2788852"/>
          <a:ext cx="6960241" cy="4132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3412" tIns="0" rIns="19341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rgbClr val="003300"/>
              </a:solidFill>
            </a:rPr>
            <a:t>поддержка разумной инициативы и самостоятельности детей;</a:t>
          </a:r>
          <a:endParaRPr lang="ru-RU" sz="1600" b="1" kern="1200" dirty="0">
            <a:solidFill>
              <a:srgbClr val="003300"/>
            </a:solidFill>
          </a:endParaRPr>
        </a:p>
      </dsp:txBody>
      <dsp:txXfrm>
        <a:off x="368187" y="2809027"/>
        <a:ext cx="6919891" cy="372930"/>
      </dsp:txXfrm>
    </dsp:sp>
    <dsp:sp modelId="{B889C9E0-65C0-4A6C-AF25-34F994BFF31B}">
      <dsp:nvSpPr>
        <dsp:cNvPr id="0" name=""/>
        <dsp:cNvSpPr/>
      </dsp:nvSpPr>
      <dsp:spPr>
        <a:xfrm>
          <a:off x="0" y="3669823"/>
          <a:ext cx="7310046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2473288-DB32-491B-B250-CAFC2267385D}">
      <dsp:nvSpPr>
        <dsp:cNvPr id="0" name=""/>
        <dsp:cNvSpPr/>
      </dsp:nvSpPr>
      <dsp:spPr>
        <a:xfrm>
          <a:off x="348012" y="3423892"/>
          <a:ext cx="6960241" cy="45257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3412" tIns="0" rIns="193412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8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1" kern="1200" dirty="0" smtClean="0">
            <a:solidFill>
              <a:srgbClr val="003300"/>
            </a:solidFill>
          </a:endParaRPr>
        </a:p>
        <a:p>
          <a:pPr marL="0" marR="0" lvl="0" indent="0" algn="l" defTabSz="914400" eaLnBrk="1" fontAlgn="auto" latinLnBrk="0" hangingPunct="1">
            <a:lnSpc>
              <a:spcPct val="8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>
              <a:solidFill>
                <a:srgbClr val="003300"/>
              </a:solidFill>
            </a:rPr>
            <a:t>возможность выбора детьми материалов, видов активности, партнеров по деятельности;</a:t>
          </a:r>
        </a:p>
        <a:p>
          <a:pPr lvl="0" algn="l" defTabSz="6223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endParaRPr lang="ru-RU" sz="1600" kern="1200" dirty="0">
            <a:solidFill>
              <a:srgbClr val="003300"/>
            </a:solidFill>
          </a:endParaRPr>
        </a:p>
      </dsp:txBody>
      <dsp:txXfrm>
        <a:off x="370105" y="3445985"/>
        <a:ext cx="6916055" cy="408384"/>
      </dsp:txXfrm>
    </dsp:sp>
    <dsp:sp modelId="{C4B02101-8F74-40C2-92BD-7D1D0DEDBA4C}">
      <dsp:nvSpPr>
        <dsp:cNvPr id="0" name=""/>
        <dsp:cNvSpPr/>
      </dsp:nvSpPr>
      <dsp:spPr>
        <a:xfrm>
          <a:off x="0" y="4409546"/>
          <a:ext cx="7310046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7DE4D45-CDC7-4D76-A166-95A8AB78B8B0}">
      <dsp:nvSpPr>
        <dsp:cNvPr id="0" name=""/>
        <dsp:cNvSpPr/>
      </dsp:nvSpPr>
      <dsp:spPr>
        <a:xfrm>
          <a:off x="348012" y="4098223"/>
          <a:ext cx="6960241" cy="51796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3412" tIns="0" rIns="193412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1" kern="1200" dirty="0" smtClean="0">
            <a:solidFill>
              <a:srgbClr val="003300"/>
            </a:solidFill>
          </a:endParaRPr>
        </a:p>
        <a:p>
          <a:pPr marL="0" marR="0" lvl="0" indent="0" algn="l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>
              <a:solidFill>
                <a:srgbClr val="003300"/>
              </a:solidFill>
            </a:rPr>
            <a:t>защита детей от всех форм физического и психического насилия; поддержка родителей.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600" b="1" kern="1200" dirty="0">
            <a:solidFill>
              <a:srgbClr val="003300"/>
            </a:solidFill>
          </a:endParaRPr>
        </a:p>
      </dsp:txBody>
      <dsp:txXfrm>
        <a:off x="373297" y="4123508"/>
        <a:ext cx="6909671" cy="4673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2C492-458F-4F62-8D61-F595A66DC3F8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FFF52-2E69-4392-AC5C-F190ACF698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798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FFF52-2E69-4392-AC5C-F190ACF69823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832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534EE-8269-434B-B088-6EE6DFF4C2C4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15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0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notesSlide" Target="../notesSlides/notesSlide2.xml"/><Relationship Id="rId7" Type="http://schemas.openxmlformats.org/officeDocument/2006/relationships/diagramQuickStyle" Target="../diagrams/quickStyl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5.png"/><Relationship Id="rId9" Type="http://schemas.microsoft.com/office/2007/relationships/diagramDrawing" Target="../diagrams/drawing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notesSlide" Target="../notesSlides/notesSlide4.xml"/><Relationship Id="rId7" Type="http://schemas.openxmlformats.org/officeDocument/2006/relationships/diagramQuickStyle" Target="../diagrams/quickStyl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5.png"/><Relationship Id="rId9" Type="http://schemas.microsoft.com/office/2007/relationships/diagramDrawing" Target="../diagrams/drawing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microsoft.com/office/2007/relationships/hdphoto" Target="../media/hdphoto4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23.png"/><Relationship Id="rId7" Type="http://schemas.openxmlformats.org/officeDocument/2006/relationships/diagramColors" Target="../diagrams/colors1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8.xml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12" Type="http://schemas.microsoft.com/office/2007/relationships/diagramDrawing" Target="../diagrams/drawing18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11" Type="http://schemas.openxmlformats.org/officeDocument/2006/relationships/diagramColors" Target="../diagrams/colors18.xml"/><Relationship Id="rId5" Type="http://schemas.openxmlformats.org/officeDocument/2006/relationships/diagramQuickStyle" Target="../diagrams/quickStyle17.xml"/><Relationship Id="rId10" Type="http://schemas.openxmlformats.org/officeDocument/2006/relationships/diagramQuickStyle" Target="../diagrams/quickStyle18.xml"/><Relationship Id="rId4" Type="http://schemas.openxmlformats.org/officeDocument/2006/relationships/diagramLayout" Target="../diagrams/layout17.xml"/><Relationship Id="rId9" Type="http://schemas.openxmlformats.org/officeDocument/2006/relationships/diagramLayout" Target="../diagrams/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2.wdp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abirint.ru/books/374375/" TargetMode="External"/><Relationship Id="rId13" Type="http://schemas.openxmlformats.org/officeDocument/2006/relationships/hyperlink" Target="http://gr.forwallpaper.com/wallpaper/nouman-songs-chala-background-tanhai-waterfall-childhood-gallery-1101203.html" TargetMode="External"/><Relationship Id="rId3" Type="http://schemas.openxmlformats.org/officeDocument/2006/relationships/hyperlink" Target="http://www.rg.ru/2013/11/25/doshk-standart-dok.html" TargetMode="External"/><Relationship Id="rId7" Type="http://schemas.openxmlformats.org/officeDocument/2006/relationships/hyperlink" Target="http://tatshkola1.ru/klassruk/" TargetMode="External"/><Relationship Id="rId12" Type="http://schemas.openxmlformats.org/officeDocument/2006/relationships/hyperlink" Target="http://www.kidsunity.org/biblioteka/med_lit/correct_book/page/3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900igr.net/kartinki/prazdniki/Konstitutsija/007-Dejstvujuschaja-Konstitutsija-RF-prinjata-vsenarodnym-golosovaniem.html" TargetMode="External"/><Relationship Id="rId11" Type="http://schemas.openxmlformats.org/officeDocument/2006/relationships/hyperlink" Target="http://www.labirint.ru/reviews/goods/253479/" TargetMode="External"/><Relationship Id="rId5" Type="http://schemas.openxmlformats.org/officeDocument/2006/relationships/hyperlink" Target="http://omschool45.narod.ru/u_ustav.htm" TargetMode="External"/><Relationship Id="rId10" Type="http://schemas.openxmlformats.org/officeDocument/2006/relationships/hyperlink" Target="http://www.prosv.ru/umk/doshkolka/info.aspx?ob_no=14704" TargetMode="External"/><Relationship Id="rId4" Type="http://schemas.openxmlformats.org/officeDocument/2006/relationships/hyperlink" Target="http://fotoramochki.com/zheltyj-fon.html" TargetMode="External"/><Relationship Id="rId9" Type="http://schemas.openxmlformats.org/officeDocument/2006/relationships/hyperlink" Target="http://www.prosv.ru/umk/doshkolka/info.aspx?ob_no=40757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12" Type="http://schemas.microsoft.com/office/2007/relationships/hdphoto" Target="../media/hdphoto9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11" Type="http://schemas.openxmlformats.org/officeDocument/2006/relationships/image" Target="../media/image14.png"/><Relationship Id="rId5" Type="http://schemas.openxmlformats.org/officeDocument/2006/relationships/image" Target="../media/image11.jpeg"/><Relationship Id="rId10" Type="http://schemas.microsoft.com/office/2007/relationships/hdphoto" Target="../media/hdphoto8.wdp"/><Relationship Id="rId4" Type="http://schemas.microsoft.com/office/2007/relationships/hdphoto" Target="../media/hdphoto5.wdp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2080" y="5589240"/>
            <a:ext cx="3707904" cy="1156789"/>
          </a:xfrm>
        </p:spPr>
        <p:txBody>
          <a:bodyPr>
            <a:normAutofit/>
          </a:bodyPr>
          <a:lstStyle/>
          <a:p>
            <a:pPr algn="r"/>
            <a:r>
              <a:rPr lang="ru-RU" sz="1600" dirty="0" smtClean="0">
                <a:solidFill>
                  <a:srgbClr val="214200"/>
                </a:solidFill>
              </a:rPr>
              <a:t>Учитель-логопед Теленченко Т.А. </a:t>
            </a:r>
          </a:p>
          <a:p>
            <a:pPr algn="r"/>
            <a:r>
              <a:rPr lang="ru-RU" sz="1600" dirty="0" smtClean="0">
                <a:solidFill>
                  <a:srgbClr val="214200"/>
                </a:solidFill>
              </a:rPr>
              <a:t>руководитель ГМО учителей-логопедов  </a:t>
            </a:r>
          </a:p>
          <a:p>
            <a:pPr algn="r"/>
            <a:r>
              <a:rPr lang="ru-RU" sz="1600" dirty="0" err="1" smtClean="0">
                <a:solidFill>
                  <a:srgbClr val="214200"/>
                </a:solidFill>
              </a:rPr>
              <a:t>г.о</a:t>
            </a:r>
            <a:r>
              <a:rPr lang="ru-RU" sz="1600" dirty="0" smtClean="0">
                <a:solidFill>
                  <a:srgbClr val="214200"/>
                </a:solidFill>
              </a:rPr>
              <a:t>. Троицк в г. Москве</a:t>
            </a:r>
          </a:p>
        </p:txBody>
      </p:sp>
      <p:pic>
        <p:nvPicPr>
          <p:cNvPr id="16" name="Picture 2" descr="картинки &quot;дети&quot; &quot; Образовательный портал МистерГИД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71800" y="2708920"/>
            <a:ext cx="3228411" cy="2526276"/>
          </a:xfrm>
          <a:prstGeom prst="ellipse">
            <a:avLst/>
          </a:prstGeom>
          <a:noFill/>
          <a:ln>
            <a:solidFill>
              <a:srgbClr val="6699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35968" y="845096"/>
            <a:ext cx="7990656" cy="1721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spc="50" dirty="0" smtClean="0">
                <a:ln w="11430"/>
                <a:solidFill>
                  <a:srgbClr val="3B7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ФГОС дошкольного образования </a:t>
            </a:r>
            <a:br>
              <a:rPr lang="ru-RU" sz="4000" b="1" spc="50" dirty="0" smtClean="0">
                <a:ln w="11430"/>
                <a:solidFill>
                  <a:srgbClr val="3B7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000" b="1" spc="50" dirty="0" smtClean="0">
                <a:ln w="11430"/>
                <a:solidFill>
                  <a:srgbClr val="3B7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коррекционной работе </a:t>
            </a:r>
            <a:br>
              <a:rPr lang="ru-RU" sz="4000" b="1" spc="50" dirty="0" smtClean="0">
                <a:ln w="11430"/>
                <a:solidFill>
                  <a:srgbClr val="3B7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000" b="1" spc="50" dirty="0" smtClean="0">
                <a:ln w="11430"/>
                <a:solidFill>
                  <a:srgbClr val="3B7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учителя-логопеда </a:t>
            </a:r>
            <a:br>
              <a:rPr lang="ru-RU" sz="4000" b="1" spc="50" dirty="0" smtClean="0">
                <a:ln w="11430"/>
                <a:solidFill>
                  <a:srgbClr val="3B7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4000" b="1" spc="50" dirty="0">
              <a:ln w="11430"/>
              <a:solidFill>
                <a:srgbClr val="3B7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503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Овал 21"/>
          <p:cNvSpPr/>
          <p:nvPr/>
        </p:nvSpPr>
        <p:spPr>
          <a:xfrm>
            <a:off x="1358808" y="1718114"/>
            <a:ext cx="1814485" cy="1834778"/>
          </a:xfrm>
          <a:prstGeom prst="ellipse">
            <a:avLst/>
          </a:prstGeom>
          <a:solidFill>
            <a:srgbClr val="9966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1587409" y="3881575"/>
            <a:ext cx="1773757" cy="1809465"/>
          </a:xfrm>
          <a:prstGeom prst="ellipse">
            <a:avLst/>
          </a:prstGeom>
          <a:solidFill>
            <a:srgbClr val="0066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389425" y="2234009"/>
            <a:ext cx="2194466" cy="2216253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540734" y="4653136"/>
            <a:ext cx="1874348" cy="1823696"/>
          </a:xfrm>
          <a:prstGeom prst="ellipse">
            <a:avLst/>
          </a:prstGeom>
          <a:solidFill>
            <a:srgbClr val="33CC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404758" y="5411909"/>
            <a:ext cx="2146300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Речевое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развитие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474163" y="4463143"/>
            <a:ext cx="2000250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Познавательное развитие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" name="Овал 16"/>
          <p:cNvSpPr/>
          <p:nvPr/>
        </p:nvSpPr>
        <p:spPr>
          <a:xfrm>
            <a:off x="5583891" y="4000512"/>
            <a:ext cx="1883959" cy="1827245"/>
          </a:xfrm>
          <a:prstGeom prst="ellipse">
            <a:avLst/>
          </a:prstGeom>
          <a:solidFill>
            <a:srgbClr val="FF99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19"/>
          <p:cNvSpPr/>
          <p:nvPr/>
        </p:nvSpPr>
        <p:spPr>
          <a:xfrm>
            <a:off x="5524953" y="4450262"/>
            <a:ext cx="2100251" cy="9233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Художественно-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эстетическое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развитие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Овал 16"/>
          <p:cNvSpPr/>
          <p:nvPr/>
        </p:nvSpPr>
        <p:spPr>
          <a:xfrm>
            <a:off x="5876183" y="1772816"/>
            <a:ext cx="1928826" cy="1907992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600" b="1" i="1" dirty="0" smtClean="0">
              <a:solidFill>
                <a:schemeClr val="bg1"/>
              </a:solidFill>
            </a:endParaRPr>
          </a:p>
        </p:txBody>
      </p:sp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876183" y="2312338"/>
            <a:ext cx="1928826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Физическое развитие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1014402" y="571480"/>
            <a:ext cx="7115196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ОБРАЗОВАТЕЛЬНЫЕ ОБЛАСТИ</a:t>
            </a:r>
          </a:p>
        </p:txBody>
      </p:sp>
      <p:pic>
        <p:nvPicPr>
          <p:cNvPr id="8194" name="Picture 2" descr="http://omschool45.narod.ru/pic/book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2635503"/>
            <a:ext cx="1617513" cy="1442548"/>
          </a:xfrm>
          <a:prstGeom prst="ellipse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1328741" y="2186708"/>
            <a:ext cx="1814485" cy="8617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Социально-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коммуникативное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развитие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" grpId="0"/>
      <p:bldP spid="5" grpId="0"/>
      <p:bldP spid="39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503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95536" y="1700809"/>
            <a:ext cx="4752528" cy="4464495"/>
          </a:xfrm>
        </p:spPr>
        <p:txBody>
          <a:bodyPr>
            <a:noAutofit/>
          </a:bodyPr>
          <a:lstStyle/>
          <a:p>
            <a:pPr marL="0" indent="0" fontAlgn="base">
              <a:spcAft>
                <a:spcPct val="0"/>
              </a:spcAft>
              <a:buNone/>
            </a:pPr>
            <a:r>
              <a:rPr lang="ru-RU" altLang="ru-RU" sz="22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1.    </a:t>
            </a:r>
            <a:r>
              <a:rPr lang="ru-RU" altLang="ru-RU" sz="2200" b="1" u="sng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Социально-коммуникативное развитие </a:t>
            </a:r>
            <a:r>
              <a:rPr lang="ru-RU" altLang="ru-RU" sz="2200" b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направлено на развитие </a:t>
            </a:r>
            <a:r>
              <a:rPr lang="ru-RU" altLang="ru-RU" sz="2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коммуникативных </a:t>
            </a:r>
            <a:r>
              <a:rPr lang="ru-RU" altLang="ru-RU" sz="2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навыков; развитие социального и эмоционального интеллекта, уважительного отношения и чувства принадлежности к своей семье, к сообществу детей и взрослых; формирование позитивных установок к различным видам труда и творчества; формирование основ безопасного </a:t>
            </a:r>
            <a:r>
              <a:rPr lang="ru-RU" altLang="ru-RU" sz="2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поведения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в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быту, социуме, природе.</a:t>
            </a:r>
          </a:p>
          <a:p>
            <a:pPr marL="0" lvl="0" indent="0" fontAlgn="base">
              <a:spcAft>
                <a:spcPct val="0"/>
              </a:spcAft>
              <a:buNone/>
            </a:pPr>
            <a:endParaRPr lang="ru-RU" altLang="ru-RU" sz="22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endParaRPr lang="ru-RU" sz="2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58278" y="548680"/>
            <a:ext cx="7941568" cy="734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ru-RU" sz="2000" b="1" dirty="0">
                <a:solidFill>
                  <a:srgbClr val="1F497D">
                    <a:lumMod val="75000"/>
                  </a:srgbClr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altLang="ru-RU" sz="2000" b="1" dirty="0" smtClean="0">
              <a:solidFill>
                <a:srgbClr val="0000FF"/>
              </a:solidFill>
              <a:latin typeface="Calibri" pitchFamily="34" charset="0"/>
              <a:ea typeface="+mn-ea"/>
              <a:cs typeface="Arial" charset="0"/>
            </a:endParaRPr>
          </a:p>
          <a:p>
            <a:pPr fontAlgn="base">
              <a:spcAft>
                <a:spcPct val="0"/>
              </a:spcAft>
            </a:pPr>
            <a:endParaRPr lang="ru-RU" altLang="ru-RU" sz="1100" b="1" dirty="0" smtClean="0">
              <a:solidFill>
                <a:srgbClr val="0000FF"/>
              </a:solidFill>
              <a:latin typeface="Calibri" pitchFamily="34" charset="0"/>
              <a:ea typeface="+mn-ea"/>
              <a:cs typeface="Arial" charset="0"/>
            </a:endParaRPr>
          </a:p>
          <a:p>
            <a:pPr fontAlgn="base">
              <a:spcAft>
                <a:spcPct val="0"/>
              </a:spcAft>
            </a:pPr>
            <a:r>
              <a:rPr lang="ru-RU" altLang="ru-RU" sz="2800" b="1" dirty="0" smtClean="0">
                <a:solidFill>
                  <a:srgbClr val="0000FF"/>
                </a:solidFill>
                <a:latin typeface="Calibri" pitchFamily="34" charset="0"/>
                <a:ea typeface="+mn-ea"/>
                <a:cs typeface="Arial" charset="0"/>
              </a:rPr>
              <a:t>Образовательные</a:t>
            </a:r>
            <a:r>
              <a:rPr lang="ru-RU" altLang="ru-RU" sz="2800" b="1" i="1" dirty="0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altLang="ru-RU" sz="2800" b="1" dirty="0" smtClean="0">
                <a:solidFill>
                  <a:srgbClr val="0000FF"/>
                </a:solidFill>
                <a:latin typeface="Calibri" pitchFamily="34" charset="0"/>
                <a:ea typeface="+mn-ea"/>
                <a:cs typeface="Arial" charset="0"/>
              </a:rPr>
              <a:t>области</a:t>
            </a:r>
            <a:r>
              <a:rPr lang="ru-RU" altLang="ru-RU" sz="2800" b="1" dirty="0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r>
              <a:rPr lang="ru-RU" altLang="ru-RU" sz="3200" b="1" i="1" dirty="0" smtClean="0">
                <a:solidFill>
                  <a:srgbClr val="0000FF"/>
                </a:solidFill>
                <a:latin typeface="Arial" charset="0"/>
                <a:ea typeface="+mn-ea"/>
                <a:cs typeface="Arial" charset="0"/>
              </a:rPr>
              <a:t> 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11" name="Содержимое 1"/>
          <p:cNvSpPr txBox="1">
            <a:spLocks/>
          </p:cNvSpPr>
          <p:nvPr/>
        </p:nvSpPr>
        <p:spPr>
          <a:xfrm>
            <a:off x="1331640" y="191683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7170" name="Picture 2" descr="http://img0.liveinternet.ru/images/attach/c/4/80/74/80074548_large_3af0d789946c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52120" y="2852936"/>
            <a:ext cx="2743645" cy="201622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503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507" y="188640"/>
            <a:ext cx="7941568" cy="11430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lvl="0" indent="0" fontAlgn="base">
              <a:spcAft>
                <a:spcPct val="0"/>
              </a:spcAft>
              <a:buNone/>
            </a:pPr>
            <a:r>
              <a:rPr lang="ru-RU" altLang="ru-RU" sz="22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2.    </a:t>
            </a:r>
            <a:r>
              <a:rPr lang="ru-RU" altLang="ru-RU" sz="2200" b="1" u="sng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Познавательное </a:t>
            </a:r>
            <a:r>
              <a:rPr lang="ru-RU" altLang="ru-RU" sz="2200" b="1" u="sng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развитие </a:t>
            </a:r>
            <a:r>
              <a:rPr lang="ru-RU" altLang="ru-RU" sz="22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предполагает развитие любознательности и познавательной мотивации, воображения и творческой активности; формирование познавательных действий; формирование первичных представлений о себе, других людях, объектах окружающего мира; патриотическое воспитание; </a:t>
            </a:r>
          </a:p>
          <a:p>
            <a:pPr marL="0" indent="0">
              <a:buNone/>
            </a:pPr>
            <a:endParaRPr lang="ru-RU" sz="22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92080" y="2780928"/>
            <a:ext cx="2682483" cy="201873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887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503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539552" y="1461673"/>
            <a:ext cx="4244280" cy="4525963"/>
          </a:xfrm>
        </p:spPr>
        <p:txBody>
          <a:bodyPr>
            <a:noAutofit/>
          </a:bodyPr>
          <a:lstStyle/>
          <a:p>
            <a:pPr marL="0" lvl="0" indent="0" fontAlgn="base">
              <a:spcAft>
                <a:spcPct val="0"/>
              </a:spcAft>
              <a:buNone/>
            </a:pPr>
            <a:r>
              <a:rPr lang="ru-RU" altLang="ru-RU" sz="20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3</a:t>
            </a:r>
            <a:r>
              <a:rPr lang="ru-RU" altLang="ru-RU" sz="20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. Речевое </a:t>
            </a:r>
            <a:r>
              <a:rPr lang="ru-RU" altLang="ru-RU" sz="20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развитие </a:t>
            </a:r>
            <a:r>
              <a:rPr lang="ru-RU" altLang="ru-RU" sz="20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включает владение речью как средством общения и культуры; обогащение активного словаря; развитие связной, грамматически правильной диалогической и монологической речи; развитие звуковой и интонационной культуры речи, фонематического слуха; знакомство литературой, понимание на слух текстов различных жанров детской литературы; формирование звуковой аналитико-синтетической активности как предпосылки обучения грамоте.</a:t>
            </a:r>
          </a:p>
          <a:p>
            <a:endParaRPr lang="ru-RU" sz="2000" dirty="0"/>
          </a:p>
        </p:txBody>
      </p:sp>
      <p:pic>
        <p:nvPicPr>
          <p:cNvPr id="8" name="Picture 12" descr="G:\фоны\картиночки про детей\dewozka zitaet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2996952"/>
            <a:ext cx="2685114" cy="1880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653536" cy="98072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53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503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4" name="Picture 2" descr="http://images.forwallpaper.com/files/thumbs/preview/110/1101203__nouman-songs-chala-background-tanhai-waterfall-childhood-gallery-dream-javaid_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2708920"/>
            <a:ext cx="3799668" cy="2376263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7690" y="1700808"/>
            <a:ext cx="4434349" cy="4525963"/>
          </a:xfrm>
        </p:spPr>
        <p:txBody>
          <a:bodyPr>
            <a:normAutofit/>
          </a:bodyPr>
          <a:lstStyle/>
          <a:p>
            <a:pPr marL="0" lvl="0" indent="0" fontAlgn="base">
              <a:spcAft>
                <a:spcPct val="0"/>
              </a:spcAft>
              <a:buNone/>
            </a:pPr>
            <a:r>
              <a:rPr lang="ru-RU" altLang="ru-RU" sz="25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4</a:t>
            </a:r>
            <a:r>
              <a:rPr lang="ru-RU" altLang="ru-RU" sz="25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.    </a:t>
            </a:r>
            <a:r>
              <a:rPr lang="ru-RU" altLang="ru-RU" sz="25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Художественно-эстетическое развитие </a:t>
            </a:r>
            <a:r>
              <a:rPr lang="ru-RU" altLang="ru-RU" sz="25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предполагает развитие предпосылок восприятия и понимания произведений искусства, мира природы; становление эстетического отношения к окружающему миру; реализацию самостоятельной творческой деятельности детей.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955182" y="188640"/>
            <a:ext cx="7793282" cy="98072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67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503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одержимое 2"/>
          <p:cNvSpPr>
            <a:spLocks noGrp="1"/>
          </p:cNvSpPr>
          <p:nvPr>
            <p:ph sz="half" idx="1"/>
          </p:nvPr>
        </p:nvSpPr>
        <p:spPr bwMode="auto">
          <a:xfrm>
            <a:off x="395536" y="1412776"/>
            <a:ext cx="4896544" cy="475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altLang="ru-RU" sz="2200" b="1" dirty="0">
                <a:solidFill>
                  <a:srgbClr val="FF0000"/>
                </a:solidFill>
                <a:cs typeface="Times New Roman" pitchFamily="18" charset="0"/>
              </a:rPr>
              <a:t>5.     Физическое развитие </a:t>
            </a:r>
            <a:r>
              <a:rPr lang="ru-RU" altLang="ru-RU" sz="2200" b="1" dirty="0">
                <a:solidFill>
                  <a:srgbClr val="002060"/>
                </a:solidFill>
                <a:cs typeface="Times New Roman" pitchFamily="18" charset="0"/>
              </a:rPr>
              <a:t>включает приобретение опыта в следующих видах деятельности детей: двигательной, формированию опорно-двигательной системы организма, развитию равновесия, координации движения, крупной и мелкой моторики обеих рук, формирование начальных представлений о некоторых видах спорта, овладение подвижными играми с правилами; становление ценностей здорового образа жизни.</a:t>
            </a: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84168" y="2687226"/>
            <a:ext cx="2592352" cy="2201863"/>
          </a:xfrm>
          <a:prstGeom prst="round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776863" cy="90872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76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503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16633"/>
            <a:ext cx="8280919" cy="1008112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000" dirty="0"/>
          </a:p>
        </p:txBody>
      </p:sp>
      <p:sp>
        <p:nvSpPr>
          <p:cNvPr id="9" name="Содержимое 2"/>
          <p:cNvSpPr>
            <a:spLocks noGrp="1"/>
          </p:cNvSpPr>
          <p:nvPr>
            <p:ph sz="half" idx="1"/>
          </p:nvPr>
        </p:nvSpPr>
        <p:spPr>
          <a:xfrm>
            <a:off x="4283968" y="1628800"/>
            <a:ext cx="4326632" cy="45259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…</a:t>
            </a:r>
            <a:r>
              <a:rPr lang="ru-RU" sz="2000" dirty="0" smtClean="0"/>
              <a:t>2.7. Конкретное содержание указанных образовательных областей зависит от </a:t>
            </a:r>
            <a:r>
              <a:rPr lang="ru-RU" sz="2000" dirty="0" smtClean="0">
                <a:solidFill>
                  <a:srgbClr val="C00000"/>
                </a:solidFill>
              </a:rPr>
              <a:t>возрастных и индивидуальных особенностей детей</a:t>
            </a:r>
            <a:r>
              <a:rPr lang="ru-RU" sz="2000" dirty="0" smtClean="0"/>
              <a:t>, определяется целями и задачами Программы и может реализовываться в различных видах деятельности (общении, игре, познавательно-исследовательской деятельности - как сквозных механизмах развития ребенка):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1" y="2564904"/>
            <a:ext cx="302846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57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503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476672"/>
            <a:ext cx="3837112" cy="47840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3300"/>
                </a:solidFill>
              </a:rPr>
              <a:t>ВИДЫ ДЕЯТЕЛЬНОСТИ ДЕТЕЙ</a:t>
            </a:r>
            <a:endParaRPr lang="ru-RU" sz="2000" b="1" dirty="0">
              <a:solidFill>
                <a:srgbClr val="003300"/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1787763"/>
              </p:ext>
            </p:extLst>
          </p:nvPr>
        </p:nvGraphicFramePr>
        <p:xfrm>
          <a:off x="430780" y="1556792"/>
          <a:ext cx="8282439" cy="4424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503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2627784" y="489722"/>
            <a:ext cx="4320480" cy="480686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003300"/>
                </a:solidFill>
              </a:rPr>
              <a:t>СТРУКТУРА ПРОГРАММЫ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3214686"/>
            <a:ext cx="192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Аспекты образовательной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 среды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214282" y="1285860"/>
            <a:ext cx="8929718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000" dirty="0" smtClean="0"/>
              <a:t>2.9. Программа состоит из обязательной части и части, формируемой </a:t>
            </a:r>
            <a:r>
              <a:rPr lang="ru-RU" sz="2000" dirty="0" err="1" smtClean="0"/>
              <a:t>участ-никами</a:t>
            </a:r>
            <a:r>
              <a:rPr lang="ru-RU" sz="2000" dirty="0" smtClean="0"/>
              <a:t> образовательных отношений. Обе части являются </a:t>
            </a:r>
            <a:r>
              <a:rPr lang="ru-RU" sz="2000" dirty="0" err="1" smtClean="0"/>
              <a:t>взаимодополня-ющими</a:t>
            </a:r>
            <a:r>
              <a:rPr lang="ru-RU" sz="2000" dirty="0" smtClean="0"/>
              <a:t> и необходимыми с точки зрения реализации требований Стандарта.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653235016"/>
              </p:ext>
            </p:extLst>
          </p:nvPr>
        </p:nvGraphicFramePr>
        <p:xfrm>
          <a:off x="755576" y="2636912"/>
          <a:ext cx="7312896" cy="3592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503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2771800" y="472489"/>
            <a:ext cx="3881919" cy="37647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003300"/>
                </a:solidFill>
              </a:rPr>
              <a:t>СТРУКТУРА ПРОГРАММЫ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3214686"/>
            <a:ext cx="192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Аспекты образовательной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 среды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395536" y="1316345"/>
            <a:ext cx="8427988" cy="5281007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</a:pPr>
            <a:r>
              <a:rPr lang="ru-RU" sz="2000" dirty="0" smtClean="0"/>
              <a:t>Часть Программы, формируемая участниками образовательных отношений, может включать различные направления, выбранные участниками образовательных отношений из числа парциальных и иных программ и/или созданных ими самостоятельно.</a:t>
            </a:r>
          </a:p>
          <a:p>
            <a:pPr algn="just">
              <a:lnSpc>
                <a:spcPct val="90000"/>
              </a:lnSpc>
            </a:pPr>
            <a:endParaRPr lang="ru-RU" sz="800" dirty="0" smtClean="0"/>
          </a:p>
          <a:p>
            <a:pPr algn="just">
              <a:lnSpc>
                <a:spcPct val="90000"/>
              </a:lnSpc>
            </a:pPr>
            <a:r>
              <a:rPr lang="ru-RU" sz="2000" dirty="0" smtClean="0"/>
              <a:t>Данная часть Программы должна учитывать образовательные потребности, интересы и мотивы детей, членов их семей и педагогов и, в частности, может быть ориентирована на:</a:t>
            </a:r>
          </a:p>
          <a:p>
            <a:pPr algn="just">
              <a:lnSpc>
                <a:spcPct val="90000"/>
              </a:lnSpc>
            </a:pPr>
            <a:endParaRPr lang="ru-RU" sz="800" dirty="0" smtClean="0"/>
          </a:p>
          <a:p>
            <a:pPr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2000" dirty="0" smtClean="0"/>
              <a:t> специфику национальных, социокультурных и иных условий, в которых  </a:t>
            </a:r>
          </a:p>
          <a:p>
            <a:pPr algn="just">
              <a:lnSpc>
                <a:spcPct val="90000"/>
              </a:lnSpc>
            </a:pPr>
            <a:r>
              <a:rPr lang="ru-RU" sz="2000" dirty="0"/>
              <a:t> </a:t>
            </a:r>
            <a:r>
              <a:rPr lang="ru-RU" sz="2000" dirty="0" smtClean="0"/>
              <a:t> осуществляется образовательная деятельность;</a:t>
            </a:r>
          </a:p>
          <a:p>
            <a:pPr algn="just">
              <a:lnSpc>
                <a:spcPct val="90000"/>
              </a:lnSpc>
            </a:pPr>
            <a:endParaRPr lang="ru-RU" sz="800" dirty="0" smtClean="0"/>
          </a:p>
          <a:p>
            <a:pPr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2000" dirty="0" smtClean="0"/>
              <a:t> выбор тех парциальных образовательных программ и форм организации  </a:t>
            </a:r>
          </a:p>
          <a:p>
            <a:pPr algn="just">
              <a:lnSpc>
                <a:spcPct val="90000"/>
              </a:lnSpc>
            </a:pPr>
            <a:r>
              <a:rPr lang="ru-RU" sz="2000" dirty="0"/>
              <a:t> </a:t>
            </a:r>
            <a:r>
              <a:rPr lang="ru-RU" sz="2000" dirty="0" smtClean="0"/>
              <a:t> работы с детьми, которые в наибольшей степени соответствуют   </a:t>
            </a:r>
          </a:p>
          <a:p>
            <a:pPr algn="just">
              <a:lnSpc>
                <a:spcPct val="90000"/>
              </a:lnSpc>
            </a:pPr>
            <a:r>
              <a:rPr lang="ru-RU" sz="2000" dirty="0"/>
              <a:t> </a:t>
            </a:r>
            <a:r>
              <a:rPr lang="ru-RU" sz="2000" dirty="0" smtClean="0"/>
              <a:t> потребностям и интересам детей, а также возможностям педагогического  </a:t>
            </a:r>
          </a:p>
          <a:p>
            <a:pPr algn="just">
              <a:lnSpc>
                <a:spcPct val="90000"/>
              </a:lnSpc>
            </a:pPr>
            <a:r>
              <a:rPr lang="ru-RU" sz="2000" dirty="0"/>
              <a:t> </a:t>
            </a:r>
            <a:r>
              <a:rPr lang="ru-RU" sz="2000" dirty="0" smtClean="0"/>
              <a:t> коллектива;</a:t>
            </a:r>
          </a:p>
          <a:p>
            <a:pPr algn="just">
              <a:lnSpc>
                <a:spcPct val="90000"/>
              </a:lnSpc>
            </a:pPr>
            <a:endParaRPr lang="ru-RU" sz="800" dirty="0" smtClean="0"/>
          </a:p>
          <a:p>
            <a:pPr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2000" dirty="0" smtClean="0"/>
              <a:t> сложившиеся традиции Организации или Группы.</a:t>
            </a:r>
          </a:p>
          <a:p>
            <a:pPr algn="just">
              <a:lnSpc>
                <a:spcPct val="90000"/>
              </a:lnSpc>
            </a:pPr>
            <a:endParaRPr lang="ru-RU" sz="800" dirty="0" smtClean="0"/>
          </a:p>
          <a:p>
            <a:pPr algn="just">
              <a:lnSpc>
                <a:spcPct val="90000"/>
              </a:lnSpc>
            </a:pPr>
            <a:r>
              <a:rPr lang="ru-RU" sz="2000" dirty="0" smtClean="0">
                <a:solidFill>
                  <a:srgbClr val="FF0000"/>
                </a:solidFill>
              </a:rPr>
              <a:t>Содержание коррекционной работы и/или инклюзивного образования </a:t>
            </a:r>
            <a:r>
              <a:rPr lang="ru-RU" sz="2000" dirty="0" smtClean="0"/>
              <a:t>включается в Программу, если планируется ее освоение детьми с ограниченными возможностями здоровья.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97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328" y="764704"/>
            <a:ext cx="4249664" cy="107099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3300"/>
                </a:solidFill>
                <a:latin typeface="+mn-lt"/>
              </a:rPr>
              <a:t>Утвержден приказом </a:t>
            </a:r>
            <a:br>
              <a:rPr lang="ru-RU" sz="2000" b="1" dirty="0" smtClean="0">
                <a:solidFill>
                  <a:srgbClr val="003300"/>
                </a:solidFill>
                <a:latin typeface="+mn-lt"/>
              </a:rPr>
            </a:br>
            <a:r>
              <a:rPr lang="ru-RU" sz="2000" b="1" dirty="0" smtClean="0">
                <a:solidFill>
                  <a:srgbClr val="003300"/>
                </a:solidFill>
                <a:latin typeface="+mn-lt"/>
              </a:rPr>
              <a:t>Министерства образования и науки </a:t>
            </a:r>
            <a:br>
              <a:rPr lang="ru-RU" sz="2000" b="1" dirty="0" smtClean="0">
                <a:solidFill>
                  <a:srgbClr val="003300"/>
                </a:solidFill>
                <a:latin typeface="+mn-lt"/>
              </a:rPr>
            </a:br>
            <a:r>
              <a:rPr lang="ru-RU" sz="2000" b="1" dirty="0" smtClean="0">
                <a:solidFill>
                  <a:srgbClr val="003300"/>
                </a:solidFill>
                <a:latin typeface="+mn-lt"/>
              </a:rPr>
              <a:t>Российской Федерации</a:t>
            </a:r>
            <a:br>
              <a:rPr lang="ru-RU" sz="2000" b="1" dirty="0" smtClean="0">
                <a:solidFill>
                  <a:srgbClr val="003300"/>
                </a:solidFill>
                <a:latin typeface="+mn-lt"/>
              </a:rPr>
            </a:br>
            <a:r>
              <a:rPr lang="ru-RU" sz="2000" b="1" dirty="0" smtClean="0">
                <a:solidFill>
                  <a:srgbClr val="003300"/>
                </a:solidFill>
                <a:latin typeface="+mn-lt"/>
              </a:rPr>
              <a:t>от 17 октября 2013 г. № 1155</a:t>
            </a:r>
            <a:endParaRPr lang="ru-RU" sz="2000" b="1" dirty="0">
              <a:solidFill>
                <a:srgbClr val="0033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564904"/>
            <a:ext cx="3816424" cy="331236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003300"/>
                </a:solidFill>
              </a:rPr>
              <a:t> ФЕДЕРАЛЬНЫЙ ГОСУДАРСТВЕННЫЙ ОБРАЗОВАТЕЛЬНЫЙ СТАНДАРТ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003300"/>
                </a:solidFill>
              </a:rPr>
              <a:t>ДОШКОЛЬНОГО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003300"/>
                </a:solidFill>
              </a:rPr>
              <a:t>ОБРАЗОВАНИЯ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003300"/>
                </a:solidFill>
              </a:rPr>
              <a:t>– совокупность обязательных требований к дошкольному образованию.</a:t>
            </a:r>
            <a:endParaRPr lang="ru-RU" sz="2400" dirty="0">
              <a:solidFill>
                <a:srgbClr val="003300"/>
              </a:solidFill>
            </a:endParaRPr>
          </a:p>
        </p:txBody>
      </p:sp>
      <p:pic>
        <p:nvPicPr>
          <p:cNvPr id="5" name="Содержимое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4860" y="347523"/>
            <a:ext cx="4320479" cy="6162953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503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3" y="169019"/>
            <a:ext cx="7704857" cy="1027733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330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000" b="1" dirty="0">
              <a:solidFill>
                <a:srgbClr val="0033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340768"/>
            <a:ext cx="7396854" cy="72008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400" dirty="0" smtClean="0"/>
              <a:t>III. Требования к условиям реализации основной</a:t>
            </a:r>
          </a:p>
          <a:p>
            <a:pPr algn="ctr">
              <a:buNone/>
            </a:pPr>
            <a:r>
              <a:rPr lang="ru-RU" sz="2400" dirty="0" smtClean="0"/>
              <a:t>образовательной программы дошкольного образования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/>
          </a:p>
          <a:p>
            <a:pPr algn="just">
              <a:buNone/>
            </a:pPr>
            <a:endParaRPr lang="ru-RU" sz="2400" dirty="0" smtClean="0"/>
          </a:p>
        </p:txBody>
      </p:sp>
      <p:graphicFrame>
        <p:nvGraphicFramePr>
          <p:cNvPr id="11" name="Содержимое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8646001"/>
              </p:ext>
            </p:extLst>
          </p:nvPr>
        </p:nvGraphicFramePr>
        <p:xfrm>
          <a:off x="915552" y="2204864"/>
          <a:ext cx="731289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3748" y="3698207"/>
            <a:ext cx="1800619" cy="1790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503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1014402" y="276410"/>
            <a:ext cx="7115196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rgbClr val="003300"/>
                </a:solidFill>
              </a:rPr>
              <a:t>ТРЕБОВАНИЯ К ПСИХОЛОГО-ПЕДАГОГИЧЕСКИМ УСЛОВИЯМ РЕАЛИЗАЦИИ ПРОГРАММЫ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3214686"/>
            <a:ext cx="192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Аспекты образовательной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 среды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214282" y="1285860"/>
            <a:ext cx="8929718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000" dirty="0" smtClean="0"/>
              <a:t>3.2.1. Для успешной реализации Программы должны быть обеспечены следующие психолого-педагогические условия: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2786066"/>
              </p:ext>
            </p:extLst>
          </p:nvPr>
        </p:nvGraphicFramePr>
        <p:xfrm>
          <a:off x="755576" y="1965009"/>
          <a:ext cx="7310046" cy="4812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503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6552728" cy="857497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3300"/>
                </a:solidFill>
              </a:rPr>
              <a:t>ОЦЕНКА ИНДИВИДУАЛЬНОГО РАЗВИТИЯ ДЕТЕЙ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dirty="0" smtClean="0"/>
              <a:t>3.2.3.Результаты педагогической диагностики (мониторинга) могут использоваться исключительно для решения следующих образовательных задач:</a:t>
            </a:r>
          </a:p>
          <a:p>
            <a:pPr algn="just"/>
            <a:r>
              <a:rPr lang="ru-RU" dirty="0" smtClean="0"/>
              <a:t>1) индивидуализации образования (в том числе поддержки ребенка, построения его образовательной траектории или профессиональной коррекции особенностей его развития);</a:t>
            </a:r>
          </a:p>
          <a:p>
            <a:pPr algn="just"/>
            <a:r>
              <a:rPr lang="ru-RU" dirty="0" smtClean="0"/>
              <a:t>2) оптимизации работы с группой детей.</a:t>
            </a:r>
          </a:p>
          <a:p>
            <a:pPr algn="just">
              <a:buNone/>
            </a:pPr>
            <a:r>
              <a:rPr lang="ru-RU" dirty="0" smtClean="0"/>
              <a:t>При необходимости используется психологическая диагностика развития детей (выявление и изучение индивидуально-психологических особенностей детей), которую проводят квалифицированные специалисты (педагоги-психологи, психологи).</a:t>
            </a:r>
          </a:p>
          <a:p>
            <a:pPr algn="just">
              <a:buNone/>
            </a:pPr>
            <a:r>
              <a:rPr lang="ru-RU" dirty="0" smtClean="0"/>
              <a:t>Участие ребенка в психологической диагностике допускается только с согласия его родителей (законных представителей).</a:t>
            </a:r>
          </a:p>
          <a:p>
            <a:pPr algn="just">
              <a:buNone/>
            </a:pPr>
            <a:r>
              <a:rPr lang="ru-RU" dirty="0" smtClean="0"/>
              <a:t>Результаты психологической диагностики могут использоваться для решения задач психологического сопровождения и проведения квалифицированной коррекции развития детей.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962140" cy="86517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3300"/>
                </a:solidFill>
              </a:rPr>
              <a:t>Требования </a:t>
            </a:r>
            <a:br>
              <a:rPr lang="ru-RU" sz="2400" b="1" dirty="0" smtClean="0">
                <a:solidFill>
                  <a:srgbClr val="003300"/>
                </a:solidFill>
              </a:rPr>
            </a:br>
            <a:r>
              <a:rPr lang="ru-RU" sz="2400" b="1" dirty="0" smtClean="0">
                <a:solidFill>
                  <a:srgbClr val="003300"/>
                </a:solidFill>
              </a:rPr>
              <a:t>к развивающей предметно-пространственной среде</a:t>
            </a:r>
            <a:br>
              <a:rPr lang="ru-RU" sz="2400" b="1" dirty="0" smtClean="0">
                <a:solidFill>
                  <a:srgbClr val="003300"/>
                </a:solidFill>
              </a:rPr>
            </a:br>
            <a:endParaRPr lang="ru-RU" sz="2400" b="1" dirty="0">
              <a:solidFill>
                <a:srgbClr val="003300"/>
              </a:solidFill>
            </a:endParaRPr>
          </a:p>
        </p:txBody>
      </p:sp>
      <p:graphicFrame>
        <p:nvGraphicFramePr>
          <p:cNvPr id="9" name="Содержимое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3487267"/>
              </p:ext>
            </p:extLst>
          </p:nvPr>
        </p:nvGraphicFramePr>
        <p:xfrm>
          <a:off x="928662" y="1428736"/>
          <a:ext cx="7786742" cy="4811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Содержимое 2"/>
          <p:cNvSpPr txBox="1">
            <a:spLocks/>
          </p:cNvSpPr>
          <p:nvPr/>
        </p:nvSpPr>
        <p:spPr>
          <a:xfrm>
            <a:off x="357158" y="1412776"/>
            <a:ext cx="8429684" cy="64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3.3. 3. Развивающая предметно-пространственная среда (ППРС) должна обеспечивать: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Овал 21"/>
          <p:cNvSpPr/>
          <p:nvPr/>
        </p:nvSpPr>
        <p:spPr>
          <a:xfrm>
            <a:off x="5875888" y="2659957"/>
            <a:ext cx="1980000" cy="1980000"/>
          </a:xfrm>
          <a:prstGeom prst="ellipse">
            <a:avLst/>
          </a:prstGeom>
          <a:solidFill>
            <a:srgbClr val="9999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857884" y="3214686"/>
            <a:ext cx="1992334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Содержательно-насыщенная</a:t>
            </a:r>
          </a:p>
        </p:txBody>
      </p:sp>
      <p:sp>
        <p:nvSpPr>
          <p:cNvPr id="24" name="Овал 23"/>
          <p:cNvSpPr/>
          <p:nvPr/>
        </p:nvSpPr>
        <p:spPr>
          <a:xfrm>
            <a:off x="4857752" y="4572008"/>
            <a:ext cx="2122876" cy="200026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357554" y="2428868"/>
            <a:ext cx="2401904" cy="233799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857752" y="5357826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bg1"/>
                </a:solidFill>
              </a:rPr>
              <a:t>Трансформируемая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" name="Овал 16"/>
          <p:cNvSpPr/>
          <p:nvPr/>
        </p:nvSpPr>
        <p:spPr>
          <a:xfrm>
            <a:off x="2357422" y="4500570"/>
            <a:ext cx="2143140" cy="2051438"/>
          </a:xfrm>
          <a:prstGeom prst="ellipse">
            <a:avLst/>
          </a:prstGeom>
          <a:solidFill>
            <a:srgbClr val="EF9FD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19"/>
          <p:cNvSpPr/>
          <p:nvPr/>
        </p:nvSpPr>
        <p:spPr>
          <a:xfrm>
            <a:off x="2357422" y="5214950"/>
            <a:ext cx="2214578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bg1"/>
                </a:solidFill>
              </a:rPr>
              <a:t>Полифункциональная, вариативная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" name="Овал 16"/>
          <p:cNvSpPr/>
          <p:nvPr/>
        </p:nvSpPr>
        <p:spPr>
          <a:xfrm>
            <a:off x="1285852" y="2659949"/>
            <a:ext cx="2071702" cy="1980000"/>
          </a:xfrm>
          <a:prstGeom prst="ellipse">
            <a:avLst/>
          </a:prstGeom>
          <a:solidFill>
            <a:srgbClr val="D8DB4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600" b="1" i="1" dirty="0" smtClean="0">
              <a:solidFill>
                <a:schemeClr val="bg1"/>
              </a:solidFill>
            </a:endParaRPr>
          </a:p>
        </p:txBody>
      </p:sp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285852" y="3357562"/>
            <a:ext cx="1928826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Доступная и безопасная</a:t>
            </a: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2025179" y="335133"/>
            <a:ext cx="5066654" cy="1006926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rgbClr val="003300"/>
                </a:solidFill>
              </a:rPr>
              <a:t>РАЗВИВАЮЩАЯ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rgbClr val="003300"/>
                </a:solidFill>
              </a:rPr>
              <a:t>ПРЕДМЕТНО-ПРОСТРАНСТВЕННАЯ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rgbClr val="003300"/>
                </a:solidFill>
              </a:rPr>
              <a:t>СРЕДА</a:t>
            </a:r>
            <a:br>
              <a:rPr lang="ru-RU" sz="2000" b="1" dirty="0" smtClean="0">
                <a:solidFill>
                  <a:srgbClr val="003300"/>
                </a:solidFill>
              </a:rPr>
            </a:b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3357562"/>
            <a:ext cx="1928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ППРС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571472" y="1607331"/>
            <a:ext cx="8429684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2000" dirty="0" smtClean="0"/>
              <a:t>3.3.4. Развивающая предметно-пространственная среда должна быть 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" grpId="0"/>
      <p:bldP spid="5" grpId="0"/>
      <p:bldP spid="3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920880" cy="100811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330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000" b="1" dirty="0">
              <a:solidFill>
                <a:srgbClr val="0033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340768"/>
            <a:ext cx="7056784" cy="77441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2800" dirty="0" smtClean="0"/>
              <a:t>I</a:t>
            </a:r>
            <a:r>
              <a:rPr lang="en-US" sz="2800" dirty="0" smtClean="0"/>
              <a:t>V</a:t>
            </a:r>
            <a:r>
              <a:rPr lang="ru-RU" sz="2800" dirty="0" smtClean="0"/>
              <a:t>. </a:t>
            </a:r>
            <a:r>
              <a:rPr lang="ru-RU" sz="2600" dirty="0" smtClean="0"/>
              <a:t>Требования к результатам освоения основной</a:t>
            </a:r>
          </a:p>
          <a:p>
            <a:pPr algn="ctr">
              <a:buNone/>
            </a:pPr>
            <a:r>
              <a:rPr lang="ru-RU" sz="2600" dirty="0" smtClean="0"/>
              <a:t>образовательной программы дошкольного образования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2274838"/>
            <a:ext cx="821537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4.1. Требования Стандарта к результатам освоения Программы </a:t>
            </a:r>
            <a:r>
              <a:rPr lang="ru-RU" sz="2000" dirty="0" smtClean="0">
                <a:solidFill>
                  <a:srgbClr val="FF0000"/>
                </a:solidFill>
              </a:rPr>
              <a:t>представлены в виде целевых ориентиров </a:t>
            </a:r>
            <a:r>
              <a:rPr lang="ru-RU" sz="2000" dirty="0" smtClean="0"/>
              <a:t>дошкольного образования, которые представляют собой социально-нормативные возрастные характеристики возможных достижений ребенка на этапе завершения уровня дошкольного образования. </a:t>
            </a:r>
          </a:p>
          <a:p>
            <a:pPr algn="just"/>
            <a:r>
              <a:rPr lang="ru-RU" sz="2000" dirty="0" smtClean="0"/>
              <a:t>4.3. Целевые ориентиры </a:t>
            </a:r>
            <a:r>
              <a:rPr lang="ru-RU" sz="2000" dirty="0" smtClean="0">
                <a:solidFill>
                  <a:srgbClr val="FF0000"/>
                </a:solidFill>
              </a:rPr>
              <a:t>не подлежат непосредственной оценке</a:t>
            </a:r>
            <a:r>
              <a:rPr lang="ru-RU" sz="2000" dirty="0" smtClean="0"/>
              <a:t>, в том числе в виде педагогической диагностики (мониторинга), и </a:t>
            </a:r>
            <a:r>
              <a:rPr lang="ru-RU" sz="2000" dirty="0" smtClean="0">
                <a:solidFill>
                  <a:srgbClr val="FF0000"/>
                </a:solidFill>
              </a:rPr>
              <a:t>не являются основанием для их формального сравнения с реальными достижениями детей</a:t>
            </a:r>
            <a:r>
              <a:rPr lang="ru-RU" sz="2000" dirty="0" smtClean="0"/>
              <a:t>. Они не являются основой объективной оценки соответствия установленным требованиям образовательной деятельности и подготовки детей</a:t>
            </a:r>
          </a:p>
          <a:p>
            <a:pPr algn="just"/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031266" cy="86409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330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000" b="1" dirty="0">
              <a:solidFill>
                <a:srgbClr val="0033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268760"/>
            <a:ext cx="7612878" cy="84642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800" dirty="0" smtClean="0"/>
              <a:t>I</a:t>
            </a:r>
            <a:r>
              <a:rPr lang="en-US" sz="2800" dirty="0" smtClean="0"/>
              <a:t>V</a:t>
            </a:r>
            <a:r>
              <a:rPr lang="ru-RU" sz="2800" dirty="0" smtClean="0"/>
              <a:t>. </a:t>
            </a:r>
            <a:r>
              <a:rPr lang="ru-RU" sz="2600" dirty="0" smtClean="0"/>
              <a:t>Требования к результатам освоения основной</a:t>
            </a:r>
          </a:p>
          <a:p>
            <a:pPr algn="ctr">
              <a:buNone/>
            </a:pPr>
            <a:r>
              <a:rPr lang="ru-RU" sz="2600" dirty="0" smtClean="0"/>
              <a:t>образовательной программы дошкольного образования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2428868"/>
            <a:ext cx="84296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4.5. Целевые ориентиры </a:t>
            </a:r>
            <a:r>
              <a:rPr lang="ru-RU" sz="2000" dirty="0" smtClean="0">
                <a:solidFill>
                  <a:srgbClr val="FF0000"/>
                </a:solidFill>
              </a:rPr>
              <a:t>не могут служить непосредственным основанием при решении управленческих задач</a:t>
            </a:r>
            <a:r>
              <a:rPr lang="ru-RU" sz="2000" dirty="0" smtClean="0"/>
              <a:t>, включая: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аттестацию педагогических кадров;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оценку качества образования;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оценку как итогового, так и промежуточного уровня развития детей, в том числе в рамках мониторинга (в том числе в форме тестирования, с использованием методов, основанных на наблюдении, или иных методов измерения результативности детей);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оценку выполнения муниципального (государственного) задания посредством их включения в показатели качества выполнения задания;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распределение стимулирующего фонда оплаты труда работников Организации.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6094368"/>
              </p:ext>
            </p:extLst>
          </p:nvPr>
        </p:nvGraphicFramePr>
        <p:xfrm>
          <a:off x="323528" y="1412776"/>
          <a:ext cx="842493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992088" cy="85010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3300"/>
                </a:solidFill>
              </a:rPr>
              <a:t> </a:t>
            </a:r>
            <a:br>
              <a:rPr lang="ru-RU" sz="2000" b="1" dirty="0" smtClean="0">
                <a:solidFill>
                  <a:srgbClr val="003300"/>
                </a:solidFill>
              </a:rPr>
            </a:br>
            <a:r>
              <a:rPr lang="ru-RU" sz="2000" b="1" dirty="0" smtClean="0">
                <a:solidFill>
                  <a:srgbClr val="003300"/>
                </a:solidFill>
              </a:rPr>
              <a:t> ЦЕЛЕВЫЕ ОРИЕНТИРЫ НА ЭТАПЕ ЗАВЕРШЕНИЯ ДОШКОЛЬНОГО  ОБРАЗОВАНИЯ :</a:t>
            </a:r>
            <a:br>
              <a:rPr lang="ru-RU" sz="2000" b="1" dirty="0" smtClean="0">
                <a:solidFill>
                  <a:srgbClr val="003300"/>
                </a:solidFill>
              </a:rPr>
            </a:br>
            <a:r>
              <a:rPr lang="ru-RU" sz="2000" b="1" dirty="0" smtClean="0">
                <a:solidFill>
                  <a:srgbClr val="003300"/>
                </a:solidFill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49579"/>
              </p:ext>
            </p:extLst>
          </p:nvPr>
        </p:nvGraphicFramePr>
        <p:xfrm>
          <a:off x="251521" y="1484784"/>
          <a:ext cx="8712967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416024" cy="86409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3300"/>
                </a:solidFill>
              </a:rPr>
              <a:t> </a:t>
            </a:r>
            <a:br>
              <a:rPr lang="ru-RU" sz="2000" b="1" dirty="0" smtClean="0">
                <a:solidFill>
                  <a:srgbClr val="003300"/>
                </a:solidFill>
              </a:rPr>
            </a:br>
            <a:r>
              <a:rPr lang="ru-RU" sz="2000" b="1" dirty="0" smtClean="0">
                <a:solidFill>
                  <a:srgbClr val="003300"/>
                </a:solidFill>
              </a:rPr>
              <a:t> ЦЕЛЕВЫЕ ОРИЕНТИРЫ НА ЭТАПЕ ЗАВЕРШЕНИЯ ДОШКОЛЬНОГО  ОБРАЗОВАНИЯ :</a:t>
            </a:r>
            <a:br>
              <a:rPr lang="ru-RU" sz="2000" b="1" dirty="0" smtClean="0">
                <a:solidFill>
                  <a:srgbClr val="003300"/>
                </a:solidFill>
              </a:rPr>
            </a:br>
            <a:r>
              <a:rPr lang="ru-RU" sz="2000" b="1" dirty="0" smtClean="0">
                <a:solidFill>
                  <a:srgbClr val="00330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2395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7504" y="908720"/>
            <a:ext cx="8565227" cy="4525963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indent="0" algn="ctr">
              <a:buNone/>
            </a:pPr>
            <a:r>
              <a:rPr lang="ru-RU" sz="2800" b="1" dirty="0">
                <a:ln w="50800"/>
                <a:solidFill>
                  <a:srgbClr val="006600"/>
                </a:solidFill>
                <a:latin typeface="Times New Roman"/>
                <a:ea typeface="Times New Roman"/>
              </a:rPr>
              <a:t>В современных социально – экономических условиях   развития общества перед педагогической наукой и практикой стоят   задачи поиска наиболее оптимальных систем обучения и воспитания   детей с особыми возможностями здоровья. Острой проблемой для ДОУ, реализующих основные общеобразовательные программы, становится увеличение количества </a:t>
            </a:r>
            <a:r>
              <a:rPr lang="ru-RU" sz="2800" b="1" dirty="0" smtClean="0">
                <a:ln w="50800"/>
                <a:solidFill>
                  <a:srgbClr val="006600"/>
                </a:solidFill>
                <a:latin typeface="Times New Roman"/>
                <a:ea typeface="Times New Roman"/>
              </a:rPr>
              <a:t>дошкольников, имеющих речевые нарушения и трудности освоения  общеобразовательных  программ, а также  </a:t>
            </a:r>
            <a:r>
              <a:rPr lang="ru-RU" sz="2800" b="1" dirty="0">
                <a:ln w="50800"/>
                <a:solidFill>
                  <a:srgbClr val="006600"/>
                </a:solidFill>
                <a:latin typeface="Times New Roman"/>
                <a:ea typeface="Times New Roman"/>
              </a:rPr>
              <a:t>детей с ограниченными возможностями здоровья. </a:t>
            </a:r>
            <a:endParaRPr lang="ru-RU" sz="2800" b="1" dirty="0">
              <a:ln w="50800"/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49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87" y="0"/>
            <a:ext cx="91503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361" y="404664"/>
            <a:ext cx="7743526" cy="11430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3300"/>
                </a:solidFill>
                <a:latin typeface="+mn-lt"/>
              </a:rPr>
              <a:t>ФЕДЕРАЛЬНЫЙ ГОСУДАРСТВЕННЫЙ ОБРАЗОВАТЕЛЬНЫЙ СТАНДАРТ </a:t>
            </a:r>
            <a:br>
              <a:rPr lang="ru-RU" sz="2000" b="1" dirty="0" smtClean="0">
                <a:solidFill>
                  <a:srgbClr val="003300"/>
                </a:solidFill>
                <a:latin typeface="+mn-lt"/>
              </a:rPr>
            </a:br>
            <a:r>
              <a:rPr lang="ru-RU" sz="2000" b="1" dirty="0" smtClean="0">
                <a:solidFill>
                  <a:srgbClr val="003300"/>
                </a:solidFill>
                <a:latin typeface="+mn-lt"/>
              </a:rPr>
              <a:t>ДОШКОЛЬНОГО ОБРАЗОВАНИЯ</a:t>
            </a:r>
            <a:endParaRPr lang="ru-RU" sz="2000" b="1" dirty="0">
              <a:solidFill>
                <a:srgbClr val="0033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2735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en-US" sz="2800" dirty="0" smtClean="0"/>
              <a:t>I</a:t>
            </a:r>
            <a:r>
              <a:rPr lang="ru-RU" sz="2800" dirty="0" smtClean="0"/>
              <a:t>.Общие положения</a:t>
            </a:r>
          </a:p>
          <a:p>
            <a:pPr algn="just">
              <a:buNone/>
            </a:pPr>
            <a:r>
              <a:rPr lang="ru-RU" sz="2800" dirty="0" smtClean="0"/>
              <a:t>… </a:t>
            </a:r>
            <a:r>
              <a:rPr lang="ru-RU" sz="2400" dirty="0" smtClean="0"/>
              <a:t>1.2. Стандарт разработан на основе Конституции РФ и законодательства РФ с учётом Конвенции ООН о правах ребёнка…</a:t>
            </a: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2050" name="Picture 2" descr="http://900igr.net/datai/prazdniki/Konstitutsija/0005-002-Dejstvujuschaja-Konstitutsija-RF-prinjata-vsenarodnym-golosovaniem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62" y="3559840"/>
            <a:ext cx="1353438" cy="2061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http://tatshkola1.ru/uploads/posts/2009-07/1248032352_2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973" y="3586193"/>
            <a:ext cx="1296103" cy="2061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6" name="Picture 8" descr="http://tatshkola1.ru/uploads/posts/2009-07/1248031998_0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243" y="3586192"/>
            <a:ext cx="1370867" cy="2061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8" name="Picture 10" descr="http://www.spbdk.ru/upload/img/964/964121.jpg"/>
          <p:cNvPicPr>
            <a:picLocks noChangeAspect="1" noChangeArrowheads="1"/>
          </p:cNvPicPr>
          <p:nvPr/>
        </p:nvPicPr>
        <p:blipFill>
          <a:blip r:embed="rId7" cstate="email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1368" y="3586192"/>
            <a:ext cx="1313062" cy="2061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1938950"/>
              </p:ext>
            </p:extLst>
          </p:nvPr>
        </p:nvGraphicFramePr>
        <p:xfrm>
          <a:off x="457200" y="332656"/>
          <a:ext cx="8229600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Стрелка вверх 5"/>
          <p:cNvSpPr/>
          <p:nvPr/>
        </p:nvSpPr>
        <p:spPr>
          <a:xfrm rot="19080337">
            <a:off x="3479245" y="2840301"/>
            <a:ext cx="288032" cy="288032"/>
          </a:xfrm>
          <a:prstGeom prst="up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верх 8"/>
          <p:cNvSpPr/>
          <p:nvPr/>
        </p:nvSpPr>
        <p:spPr>
          <a:xfrm rot="2853215">
            <a:off x="5395916" y="2863222"/>
            <a:ext cx="288032" cy="288032"/>
          </a:xfrm>
          <a:prstGeom prst="up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 rot="8067836">
            <a:off x="5385196" y="3720791"/>
            <a:ext cx="288032" cy="288032"/>
          </a:xfrm>
          <a:prstGeom prst="up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верх 10"/>
          <p:cNvSpPr/>
          <p:nvPr/>
        </p:nvSpPr>
        <p:spPr>
          <a:xfrm rot="13943079">
            <a:off x="3480655" y="3702989"/>
            <a:ext cx="288032" cy="288032"/>
          </a:xfrm>
          <a:prstGeom prst="up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91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581463079"/>
              </p:ext>
            </p:extLst>
          </p:nvPr>
        </p:nvGraphicFramePr>
        <p:xfrm>
          <a:off x="515634" y="620688"/>
          <a:ext cx="8112732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3043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0033" y="627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03648" y="203963"/>
            <a:ext cx="6408712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Принципы </a:t>
            </a:r>
            <a:b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</a:b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коррекционно-развивающей работы </a:t>
            </a:r>
            <a:b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</a:b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учителя-логопеда </a:t>
            </a:r>
            <a:b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</a:b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в соответствии с ФГОС ДО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7862072"/>
              </p:ext>
            </p:extLst>
          </p:nvPr>
        </p:nvGraphicFramePr>
        <p:xfrm>
          <a:off x="0" y="1600200"/>
          <a:ext cx="9144000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1462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71600" y="169019"/>
            <a:ext cx="7581528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>
              <a:spcBef>
                <a:spcPts val="0"/>
              </a:spcBef>
            </a:pPr>
            <a:r>
              <a:rPr lang="ru-RU" sz="2800" b="1" dirty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Основные направления </a:t>
            </a:r>
            <a:r>
              <a:rPr lang="ru-RU" sz="2800" b="1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ru-RU" sz="2800" b="1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</a:br>
            <a:r>
              <a:rPr lang="ru-RU" sz="2800" b="1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коррекционно-развивающей </a:t>
            </a:r>
            <a:r>
              <a:rPr lang="ru-RU" sz="2800" b="1" dirty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работы</a:t>
            </a:r>
            <a:br>
              <a:rPr lang="ru-RU" sz="2800" b="1" dirty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</a:br>
            <a:endParaRPr lang="ru-RU" sz="2800" b="1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3513539"/>
              </p:ext>
            </p:extLst>
          </p:nvPr>
        </p:nvGraphicFramePr>
        <p:xfrm>
          <a:off x="818583" y="1124744"/>
          <a:ext cx="750683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3081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50" y="-21266"/>
            <a:ext cx="9156700" cy="6879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762466182"/>
              </p:ext>
            </p:extLst>
          </p:nvPr>
        </p:nvGraphicFramePr>
        <p:xfrm>
          <a:off x="324373" y="3068960"/>
          <a:ext cx="7992043" cy="3789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65566" y="188640"/>
            <a:ext cx="7812868" cy="713961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330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000" b="1" dirty="0">
              <a:solidFill>
                <a:srgbClr val="003300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119418162"/>
              </p:ext>
            </p:extLst>
          </p:nvPr>
        </p:nvGraphicFramePr>
        <p:xfrm>
          <a:off x="611560" y="1412776"/>
          <a:ext cx="6912768" cy="1994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74856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738" y1="43038" x2="7738" y2="43038"/>
                        <a14:foregroundMark x1="34722" y1="11814" x2="34722" y2="11814"/>
                        <a14:foregroundMark x1="89286" y1="51266" x2="89286" y2="51266"/>
                        <a14:foregroundMark x1="62897" y1="89662" x2="62897" y2="896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6939" y="1814572"/>
            <a:ext cx="3433213" cy="3228855"/>
          </a:xfrm>
          <a:prstGeom prst="rect">
            <a:avLst/>
          </a:prstGeom>
        </p:spPr>
      </p:pic>
      <p:sp>
        <p:nvSpPr>
          <p:cNvPr id="9" name="WordArt 3"/>
          <p:cNvSpPr>
            <a:spLocks noChangeArrowheads="1" noChangeShapeType="1" noTextEdit="1"/>
          </p:cNvSpPr>
          <p:nvPr/>
        </p:nvSpPr>
        <p:spPr bwMode="auto">
          <a:xfrm>
            <a:off x="1214318" y="620688"/>
            <a:ext cx="6670050" cy="608459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Wave2">
              <a:avLst>
                <a:gd name="adj1" fmla="val 14418"/>
                <a:gd name="adj2" fmla="val 0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300" dirty="0" smtClean="0">
                <a:ln w="19050">
                  <a:solidFill>
                    <a:srgbClr val="CC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2D050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/>
                <a:latin typeface="Impact"/>
              </a:rPr>
              <a:t> Творческих успехов</a:t>
            </a:r>
            <a:endParaRPr lang="ru-RU" sz="3600" kern="10" spc="300" dirty="0">
              <a:ln w="19050">
                <a:solidFill>
                  <a:srgbClr val="CC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92D050"/>
                  </a:gs>
                  <a:gs pos="100000">
                    <a:srgbClr val="FFFF00"/>
                  </a:gs>
                </a:gsLst>
                <a:lin ang="5400000" scaled="1"/>
              </a:gradFill>
              <a:effectLst/>
              <a:latin typeface="Impac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20072" y="5257489"/>
            <a:ext cx="4146302" cy="1341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1400" dirty="0">
                <a:solidFill>
                  <a:schemeClr val="accent3">
                    <a:lumMod val="75000"/>
                  </a:schemeClr>
                </a:solidFill>
              </a:rPr>
              <a:t>Учитель-логопед </a:t>
            </a:r>
            <a:endParaRPr lang="ru-RU" sz="1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0" algn="ctr">
              <a:spcBef>
                <a:spcPct val="20000"/>
              </a:spcBef>
            </a:pP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высшей квалификационной категории </a:t>
            </a:r>
          </a:p>
          <a:p>
            <a:pPr lvl="0" algn="ctr">
              <a:spcBef>
                <a:spcPct val="20000"/>
              </a:spcBef>
            </a:pP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Теленченко 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</a:rPr>
              <a:t>Т.А. </a:t>
            </a:r>
          </a:p>
          <a:p>
            <a:pPr lvl="0" algn="ctr">
              <a:spcBef>
                <a:spcPct val="20000"/>
              </a:spcBef>
            </a:pPr>
            <a:r>
              <a:rPr lang="ru-RU" sz="1400" dirty="0">
                <a:solidFill>
                  <a:schemeClr val="accent3">
                    <a:lumMod val="75000"/>
                  </a:schemeClr>
                </a:solidFill>
              </a:rPr>
              <a:t>МАДОУ  № 7 «Сказка»</a:t>
            </a:r>
          </a:p>
          <a:p>
            <a:pPr lvl="0" algn="ctr">
              <a:spcBef>
                <a:spcPct val="20000"/>
              </a:spcBef>
            </a:pPr>
            <a:r>
              <a:rPr lang="ru-RU" sz="1400" dirty="0" err="1" smtClean="0">
                <a:solidFill>
                  <a:schemeClr val="accent3">
                    <a:lumMod val="75000"/>
                  </a:schemeClr>
                </a:solidFill>
              </a:rPr>
              <a:t>г.о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</a:rPr>
              <a:t>. Троицк в г. 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Москве</a:t>
            </a:r>
            <a:endParaRPr lang="ru-RU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86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3300"/>
                </a:solidFill>
              </a:rPr>
              <a:t>Использованные источники</a:t>
            </a:r>
            <a:endParaRPr lang="ru-RU" sz="2800" dirty="0">
              <a:solidFill>
                <a:srgbClr val="0033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525963"/>
          </a:xfrm>
        </p:spPr>
        <p:txBody>
          <a:bodyPr>
            <a:normAutofit/>
          </a:bodyPr>
          <a:lstStyle/>
          <a:p>
            <a:r>
              <a:rPr lang="en-US" sz="1600" dirty="0" smtClean="0">
                <a:hlinkClick r:id="rId3"/>
              </a:rPr>
              <a:t>http://www.rg.ru/2013/11/25/doshk-standart-dok.html</a:t>
            </a:r>
            <a:r>
              <a:rPr lang="ru-RU" sz="1600" dirty="0" smtClean="0"/>
              <a:t> - текст ФГОС ДО; </a:t>
            </a:r>
            <a:endParaRPr lang="ru-RU" sz="1600" dirty="0" smtClean="0">
              <a:hlinkClick r:id="rId4"/>
            </a:endParaRPr>
          </a:p>
          <a:p>
            <a:r>
              <a:rPr lang="en-US" sz="1600" dirty="0" smtClean="0">
                <a:hlinkClick r:id="rId4"/>
              </a:rPr>
              <a:t>http://fotoramochki.com/zheltyj-fon.html</a:t>
            </a:r>
            <a:r>
              <a:rPr lang="ru-RU" sz="1600" dirty="0" smtClean="0"/>
              <a:t> - фон для презентации;</a:t>
            </a:r>
          </a:p>
          <a:p>
            <a:r>
              <a:rPr lang="en-US" sz="1600" dirty="0" smtClean="0">
                <a:hlinkClick r:id="rId5"/>
              </a:rPr>
              <a:t>http://omschool45.narod.ru/u_ustav.htm</a:t>
            </a:r>
            <a:r>
              <a:rPr lang="ru-RU" sz="1600" dirty="0" smtClean="0"/>
              <a:t> - книга рисунок;</a:t>
            </a:r>
          </a:p>
          <a:p>
            <a:r>
              <a:rPr lang="en-US" sz="1600" dirty="0" smtClean="0">
                <a:hlinkClick r:id="rId6"/>
              </a:rPr>
              <a:t>http://900igr.net/kartinki/prazdniki/Konstitutsija/007-Dejstvujuschaja-Konstitutsija-RF-prinjata-vsenarodnym-golosovaniem.html</a:t>
            </a:r>
            <a:r>
              <a:rPr lang="ru-RU" sz="1600" dirty="0" smtClean="0"/>
              <a:t> - изображение «Конституции РФ»;</a:t>
            </a:r>
          </a:p>
          <a:p>
            <a:r>
              <a:rPr lang="en-US" sz="1600" dirty="0" smtClean="0">
                <a:hlinkClick r:id="rId7"/>
              </a:rPr>
              <a:t>http://tatshkola1.ru/klassruk/</a:t>
            </a:r>
            <a:r>
              <a:rPr lang="ru-RU" sz="1600" dirty="0" smtClean="0"/>
              <a:t> - изображение книги «Конвенция о правах ребенка»; </a:t>
            </a:r>
          </a:p>
          <a:p>
            <a:r>
              <a:rPr lang="en-US" sz="1600" dirty="0" smtClean="0">
                <a:hlinkClick r:id="rId8"/>
              </a:rPr>
              <a:t>http://www.labirint.ru/books/374375/</a:t>
            </a:r>
            <a:r>
              <a:rPr lang="ru-RU" sz="1600" dirty="0" smtClean="0"/>
              <a:t> - изображение книги «Семейный Кодекс РФ», 2013;</a:t>
            </a:r>
          </a:p>
          <a:p>
            <a:r>
              <a:rPr lang="en-US" sz="1600" dirty="0" smtClean="0">
                <a:hlinkClick r:id="rId9"/>
              </a:rPr>
              <a:t>http://www.prosv.ru/umk/doshkolka/info.aspx?ob_no=40757</a:t>
            </a:r>
            <a:r>
              <a:rPr lang="ru-RU" sz="1600" dirty="0" smtClean="0"/>
              <a:t> – титул программы «Успех»;</a:t>
            </a:r>
          </a:p>
          <a:p>
            <a:r>
              <a:rPr lang="en-US" sz="1600" dirty="0" smtClean="0">
                <a:hlinkClick r:id="rId10"/>
              </a:rPr>
              <a:t>http://www.prosv.ru/umk/doshkolka/info.aspx?ob_no=14704</a:t>
            </a:r>
            <a:r>
              <a:rPr lang="ru-RU" sz="1600" dirty="0" smtClean="0"/>
              <a:t> – титул  программы «Радуга»;</a:t>
            </a:r>
          </a:p>
          <a:p>
            <a:r>
              <a:rPr lang="en-US" sz="1600" dirty="0" smtClean="0">
                <a:hlinkClick r:id="rId11"/>
              </a:rPr>
              <a:t>http://www.labirint.ru/reviews/goods/253479/</a:t>
            </a:r>
            <a:r>
              <a:rPr lang="ru-RU" sz="1600" dirty="0" smtClean="0"/>
              <a:t> - титул  программы «От рождения до школы»;</a:t>
            </a:r>
          </a:p>
          <a:p>
            <a:r>
              <a:rPr lang="en-US" sz="1600" dirty="0" smtClean="0">
                <a:hlinkClick r:id="rId12"/>
              </a:rPr>
              <a:t>http://www.kidsunity.org/biblioteka/med_lit/correct_book/page/3/</a:t>
            </a:r>
            <a:r>
              <a:rPr lang="ru-RU" sz="1600" dirty="0" smtClean="0"/>
              <a:t> - титул  программы «Маленькие ступеньки»;</a:t>
            </a:r>
          </a:p>
          <a:p>
            <a:pPr lvl="0"/>
            <a:r>
              <a:rPr lang="en-US" sz="1600" dirty="0">
                <a:solidFill>
                  <a:prstClr val="black"/>
                </a:solidFill>
                <a:hlinkClick r:id="rId13"/>
              </a:rPr>
              <a:t>http://gr.forwallpaper.com/wallpaper/nouman-songs-chala-background-tanhai-waterfall-childhood-gallery-1101203.html</a:t>
            </a:r>
            <a:r>
              <a:rPr lang="ru-RU" sz="1600" dirty="0">
                <a:solidFill>
                  <a:prstClr val="black"/>
                </a:solidFill>
              </a:rPr>
              <a:t> - девочка и радуга рисунок;</a:t>
            </a:r>
          </a:p>
          <a:p>
            <a:pPr marL="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75092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503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60648"/>
            <a:ext cx="7715304" cy="1143000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00330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200" b="1" dirty="0">
              <a:solidFill>
                <a:srgbClr val="0033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2250" y="1484784"/>
            <a:ext cx="7899499" cy="504056"/>
          </a:xfrm>
        </p:spPr>
        <p:txBody>
          <a:bodyPr>
            <a:normAutofit fontScale="47500" lnSpcReduction="20000"/>
          </a:bodyPr>
          <a:lstStyle/>
          <a:p>
            <a:pPr algn="just">
              <a:buNone/>
            </a:pPr>
            <a:r>
              <a:rPr lang="ru-RU" sz="3800" dirty="0" smtClean="0"/>
              <a:t>… </a:t>
            </a:r>
            <a:r>
              <a:rPr lang="ru-RU" sz="4400" dirty="0" smtClean="0"/>
              <a:t>1.5. Стандарт  направлен на достижение следующих </a:t>
            </a:r>
            <a:r>
              <a:rPr lang="ru-RU" sz="4400" b="1" dirty="0" smtClean="0">
                <a:solidFill>
                  <a:srgbClr val="FF0000"/>
                </a:solidFill>
              </a:rPr>
              <a:t>целей: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796535547"/>
              </p:ext>
            </p:extLst>
          </p:nvPr>
        </p:nvGraphicFramePr>
        <p:xfrm>
          <a:off x="755576" y="2060848"/>
          <a:ext cx="7704856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095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503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715304" cy="1143000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00330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200" b="1" dirty="0">
              <a:solidFill>
                <a:srgbClr val="0033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196752"/>
            <a:ext cx="5894351" cy="60466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/>
              <a:t>1.6. Стандарт  направлен на решение следующих </a:t>
            </a:r>
            <a:r>
              <a:rPr lang="ru-RU" sz="1800" b="1" dirty="0" smtClean="0">
                <a:solidFill>
                  <a:srgbClr val="FF0000"/>
                </a:solidFill>
              </a:rPr>
              <a:t>задач: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18076520"/>
              </p:ext>
            </p:extLst>
          </p:nvPr>
        </p:nvGraphicFramePr>
        <p:xfrm>
          <a:off x="539552" y="1700808"/>
          <a:ext cx="792088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8719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503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88640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330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33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1124744"/>
            <a:ext cx="5842992" cy="48809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/>
              <a:t>1.6. Стандарт  направлен на решение следующих </a:t>
            </a:r>
            <a:r>
              <a:rPr lang="ru-RU" sz="1800" b="1" dirty="0" smtClean="0">
                <a:solidFill>
                  <a:srgbClr val="FF0000"/>
                </a:solidFill>
              </a:rPr>
              <a:t>задач: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539365246"/>
              </p:ext>
            </p:extLst>
          </p:nvPr>
        </p:nvGraphicFramePr>
        <p:xfrm>
          <a:off x="-3175" y="1628800"/>
          <a:ext cx="914501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6283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503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76864" cy="79208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330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000" b="1" dirty="0">
              <a:solidFill>
                <a:srgbClr val="0033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7265" y="1412776"/>
            <a:ext cx="8118074" cy="235973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2400" dirty="0" smtClean="0"/>
              <a:t>II</a:t>
            </a:r>
            <a:r>
              <a:rPr lang="ru-RU" sz="2400" dirty="0" smtClean="0"/>
              <a:t>.Требования к структуре образовательной программы дошкольного образования и её объёму</a:t>
            </a:r>
          </a:p>
          <a:p>
            <a:pPr algn="ctr">
              <a:buNone/>
            </a:pPr>
            <a:endParaRPr lang="ru-RU" sz="800" dirty="0" smtClean="0"/>
          </a:p>
          <a:p>
            <a:pPr algn="just">
              <a:buNone/>
            </a:pPr>
            <a:r>
              <a:rPr lang="ru-RU" sz="2400" dirty="0" smtClean="0"/>
              <a:t>2.1.	</a:t>
            </a:r>
            <a:r>
              <a:rPr lang="ru-RU" sz="2000" dirty="0" smtClean="0"/>
              <a:t>Программа определяет содержание и организацию образовательной деятельности на уровне дошкольного образования. </a:t>
            </a:r>
          </a:p>
          <a:p>
            <a:pPr algn="just">
              <a:buNone/>
            </a:pPr>
            <a:r>
              <a:rPr lang="ru-RU" sz="2000" dirty="0" smtClean="0"/>
              <a:t>2.2. Структурные подразделения в одной Организации (далее - Группы) могут реализовывать разные Программы.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11" name="Picture 2" descr="http://sad70.ru/assets/templates/kindergarten/images/programs/istoki.jpg"/>
          <p:cNvPicPr>
            <a:picLocks noChangeAspect="1" noChangeArrowheads="1"/>
          </p:cNvPicPr>
          <p:nvPr/>
        </p:nvPicPr>
        <p:blipFill>
          <a:blip r:embed="rId3" cstate="email">
            <a:lum contrast="3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3045" y="4521488"/>
            <a:ext cx="1266514" cy="1800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6" descr="http://prosv.ru/Attachment.aspx?Id=1393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5977" y="4533772"/>
            <a:ext cx="1234942" cy="1788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8" descr="http://prosv.ru/Attachment.aspx?Id=1842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4729" y="4533772"/>
            <a:ext cx="1251991" cy="1770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2" descr="http://www.kidsunity.org/uploads/posts/2011-03/1298975728_steps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6028" y="4533771"/>
            <a:ext cx="1154365" cy="1772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1" y="4521488"/>
            <a:ext cx="1210256" cy="1770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503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60648"/>
            <a:ext cx="7828540" cy="79208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330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000" b="1" dirty="0">
              <a:solidFill>
                <a:srgbClr val="0033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8605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2.3. Программа формируется как программа психолого-педагогической поддержки позитивной социализации и индивидуализации, развития личности детей дошкольного возраста и определяет комплекс основных характеристик дошкольного образования (объем, содержание и планируемые результаты в виде целевых ориентиров дошкольного образования).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25180625"/>
              </p:ext>
            </p:extLst>
          </p:nvPr>
        </p:nvGraphicFramePr>
        <p:xfrm>
          <a:off x="971600" y="5500702"/>
          <a:ext cx="7200800" cy="85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14348" y="4572008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ПРОГРАММА ОПРЕДЕЛЯЕТ 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КОМПЛЕКС ОСНОВНЫХ ХАРАКТЕРИСТИК ДОШКОЛЬНОГО ОБРАЗОВАНИЯ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503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7030"/>
            <a:ext cx="7746084" cy="78570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330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000" b="1" dirty="0">
              <a:solidFill>
                <a:srgbClr val="0033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929198"/>
            <a:ext cx="8229600" cy="168592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     </a:t>
            </a:r>
            <a:r>
              <a:rPr lang="ru-RU" sz="2000" dirty="0" smtClean="0"/>
              <a:t>2.6. Содержание Программы должно обеспечивать развитие личности, мотивации и способностей детей в различных видах деятельности и охватывать следующие структурные единицы, представляющие определенные направления развития и образования детей (далее - образовательные области):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sp>
        <p:nvSpPr>
          <p:cNvPr id="10" name="Овал 9"/>
          <p:cNvSpPr/>
          <p:nvPr/>
        </p:nvSpPr>
        <p:spPr>
          <a:xfrm>
            <a:off x="2537258" y="1412776"/>
            <a:ext cx="3284583" cy="324036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606734870"/>
              </p:ext>
            </p:extLst>
          </p:nvPr>
        </p:nvGraphicFramePr>
        <p:xfrm>
          <a:off x="2411760" y="1427483"/>
          <a:ext cx="3744416" cy="2596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 rot="17809486">
            <a:off x="2040687" y="2485907"/>
            <a:ext cx="2633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Содержание Программы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357554" y="3929066"/>
            <a:ext cx="19400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Виды деятельности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1346</TotalTime>
  <Words>2613</Words>
  <Application>Microsoft Office PowerPoint</Application>
  <PresentationFormat>Экран (4:3)</PresentationFormat>
  <Paragraphs>340</Paragraphs>
  <Slides>36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Презентация PowerPoint</vt:lpstr>
      <vt:lpstr>Утвержден приказом  Министерства образования и науки  Российской Федерации от 17 октября 2013 г. № 1155</vt:lpstr>
      <vt:lpstr>ФЕДЕРАЛЬНЫЙ ГОСУДАРСТВЕННЫЙ ОБРАЗОВАТЕЛЬНЫЙ СТАНДАРТ  ДОШКОЛЬНОГО ОБРАЗОВАНИЯ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Презентация PowerPoint</vt:lpstr>
      <vt:lpstr>Презентация PowerPoint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ВИДЫ ДЕЯТЕЛЬНОСТИ ДЕТЕЙ</vt:lpstr>
      <vt:lpstr>Презентация PowerPoint</vt:lpstr>
      <vt:lpstr>Презентация PowerPoint</vt:lpstr>
      <vt:lpstr>ФЕДЕРАЛЬНЫЙ ГОСУДАРСТВЕННЫЙ ОБРАЗОВАТЕЛЬНЫЙ СТАНДАРТ ДОШКОЛЬНОГО ОБРАЗОВАНИЯ</vt:lpstr>
      <vt:lpstr>Презентация PowerPoint</vt:lpstr>
      <vt:lpstr>ОЦЕНКА ИНДИВИДУАЛЬНОГО РАЗВИТИЯ ДЕТЕЙ</vt:lpstr>
      <vt:lpstr>Требования  к развивающей предметно-пространственной среде </vt:lpstr>
      <vt:lpstr>Презентация PowerPoint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   ЦЕЛЕВЫЕ ОРИЕНТИРЫ НА ЭТАПЕ ЗАВЕРШЕНИЯ ДОШКОЛЬНОГО  ОБРАЗОВАНИЯ :  </vt:lpstr>
      <vt:lpstr>   ЦЕЛЕВЫЕ ОРИЕНТИРЫ НА ЭТАПЕ ЗАВЕРШЕНИЯ ДОШКОЛЬНОГО  ОБРАЗОВАНИЯ :  </vt:lpstr>
      <vt:lpstr>Презентация PowerPoint</vt:lpstr>
      <vt:lpstr>Презентация PowerPoint</vt:lpstr>
      <vt:lpstr>Презентация PowerPoint</vt:lpstr>
      <vt:lpstr>Принципы  коррекционно-развивающей работы  учителя-логопеда  в соответствии с ФГОС ДО</vt:lpstr>
      <vt:lpstr>Основные направления  коррекционно-развивающей работы </vt:lpstr>
      <vt:lpstr>ФЕДЕРАЛЬНЫЙ ГОСУДАРСТВЕННЫЙ ОБРАЗОВАТЕЛЬНЫЙ СТАНДАРТ ДОШКОЛЬНОГО ОБРАЗОВАНИЯ</vt:lpstr>
      <vt:lpstr>Презентация PowerPoint</vt:lpstr>
      <vt:lpstr>Использованные источники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ФГОС ДО в коррекционной работе логопеда</dc:title>
  <dc:creator>Татьяна</dc:creator>
  <cp:lastModifiedBy>logoped</cp:lastModifiedBy>
  <cp:revision>173</cp:revision>
  <dcterms:created xsi:type="dcterms:W3CDTF">2013-12-02T16:12:05Z</dcterms:created>
  <dcterms:modified xsi:type="dcterms:W3CDTF">2015-01-09T10:22:12Z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