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8" r:id="rId5"/>
    <p:sldId id="267" r:id="rId6"/>
    <p:sldId id="264" r:id="rId7"/>
    <p:sldId id="263" r:id="rId8"/>
    <p:sldId id="269" r:id="rId9"/>
    <p:sldId id="270" r:id="rId10"/>
    <p:sldId id="271" r:id="rId11"/>
    <p:sldId id="272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40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80D5-D1DE-47B1-8C54-C8FC5D8CF0AD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DDF7-5D49-4E8A-8A6B-4921F8852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80D5-D1DE-47B1-8C54-C8FC5D8CF0AD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DDF7-5D49-4E8A-8A6B-4921F8852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80D5-D1DE-47B1-8C54-C8FC5D8CF0AD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DDF7-5D49-4E8A-8A6B-4921F8852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80D5-D1DE-47B1-8C54-C8FC5D8CF0AD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DDF7-5D49-4E8A-8A6B-4921F8852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80D5-D1DE-47B1-8C54-C8FC5D8CF0AD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DDF7-5D49-4E8A-8A6B-4921F8852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80D5-D1DE-47B1-8C54-C8FC5D8CF0AD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DDF7-5D49-4E8A-8A6B-4921F8852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80D5-D1DE-47B1-8C54-C8FC5D8CF0AD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DDF7-5D49-4E8A-8A6B-4921F8852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80D5-D1DE-47B1-8C54-C8FC5D8CF0AD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DDF7-5D49-4E8A-8A6B-4921F8852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80D5-D1DE-47B1-8C54-C8FC5D8CF0AD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DDF7-5D49-4E8A-8A6B-4921F8852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80D5-D1DE-47B1-8C54-C8FC5D8CF0AD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DDF7-5D49-4E8A-8A6B-4921F8852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80D5-D1DE-47B1-8C54-C8FC5D8CF0AD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DDF7-5D49-4E8A-8A6B-4921F8852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880D5-D1DE-47B1-8C54-C8FC5D8CF0AD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7DDF7-5D49-4E8A-8A6B-4921F8852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1.png"/><Relationship Id="rId7" Type="http://schemas.openxmlformats.org/officeDocument/2006/relationships/image" Target="../media/image4.jpeg"/><Relationship Id="rId12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5.jpeg"/><Relationship Id="rId5" Type="http://schemas.openxmlformats.org/officeDocument/2006/relationships/image" Target="../media/image6.jpeg"/><Relationship Id="rId10" Type="http://schemas.openxmlformats.org/officeDocument/2006/relationships/image" Target="../media/image2.jpeg"/><Relationship Id="rId4" Type="http://schemas.openxmlformats.org/officeDocument/2006/relationships/image" Target="../media/image10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7.png"/><Relationship Id="rId10" Type="http://schemas.openxmlformats.org/officeDocument/2006/relationships/image" Target="../media/image5.jpeg"/><Relationship Id="rId4" Type="http://schemas.openxmlformats.org/officeDocument/2006/relationships/image" Target="../media/image3.jpeg"/><Relationship Id="rId9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ы презентаций PowerPoint - Оформление презентаций - Сообщество взаимопомощи учителей Педсовет.s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00100" y="1000108"/>
            <a:ext cx="721523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ЛЕКСИЧЕСКАЯ ТЕМА  «ЗИМУЮЩИЕ ПТИЦЫ»</a:t>
            </a:r>
            <a:r>
              <a:rPr lang="ru-RU" sz="2800" dirty="0"/>
              <a:t> </a:t>
            </a:r>
            <a:endParaRPr lang="ru-RU" sz="2800" dirty="0" smtClean="0"/>
          </a:p>
          <a:p>
            <a:pPr algn="ctr"/>
            <a:endParaRPr lang="ru-RU" sz="2400" dirty="0"/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Рекомендуется</a:t>
            </a:r>
            <a:r>
              <a:rPr lang="ru-RU" sz="2400" b="1" i="1" dirty="0">
                <a:solidFill>
                  <a:srgbClr val="7030A0"/>
                </a:solidFill>
              </a:rPr>
              <a:t>: рассмотреть с ребенком на иллюстрациях зимующих птиц, вспомнить их названия, характерные внешние признаки (хвост, клюв, расцветка перьев, величина), где они живут, чем питаются, почему называются зимующими; во время прогулки рассмотреть встретившихся зимующих птиц, обратить внимание на то, какие птицы часто прилетают во двор; провести беседу о бережном отношении к птицам, о необходимости помощи птицам зимой; изготовить совместно с ребенком кормушку и повесить ее на улице.</a:t>
            </a:r>
            <a:r>
              <a:rPr lang="ru-RU" sz="2000" dirty="0"/>
              <a:t>	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ы презентаций PowerPoint - Оформление презентаций - Сообщество взаимопомощи учителей Педсовет.s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K:\SAM_1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428736"/>
            <a:ext cx="6572296" cy="507209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57290" y="642919"/>
            <a:ext cx="67866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УПРАЖНЕНИЕ  «РАССМОТРИ И РАССКАЖИ»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употребление в речи предлогов</a:t>
            </a:r>
            <a:endParaRPr lang="ru-RU" sz="2000" dirty="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ы презентаций PowerPoint - Оформление презентаций - Сообщество взаимопомощи учителей Педсовет.s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98140" y="500042"/>
            <a:ext cx="4547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РАССМОТРИ КАРТИНКИ И СОСТАВЬ РАССКАЗ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K:\SAM_1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428736"/>
            <a:ext cx="6929486" cy="50720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ы презентаций PowerPoint - Оформление презентаций - Сообщество взаимопомощи учителей Педсовет.s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57290" y="642919"/>
            <a:ext cx="67866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Литература: </a:t>
            </a: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Граб Л.М. Тематическое планирование коррекционной работы в логопедической группе для детей 5-6 лет с ОНР/ Л.М. Граб. – М.: «Издательство Гном и Д», 2005. – 56 с.</a:t>
            </a:r>
            <a:endParaRPr lang="ru-RU" sz="2000" b="1" i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ы презентаций PowerPoint - Оформление презентаций - Сообщество взаимопомощи учителей Педсовет.s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луб анонимных грачей * ВКонтакт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643050"/>
            <a:ext cx="12668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Без названия - Смотреть на Мета Фото онлайн бесплатно - Общи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143248"/>
            <a:ext cx="1543058" cy="13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Фотографии - рисунк с ангелам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3214686"/>
            <a:ext cx="1828808" cy="116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омогите опознать птицу. - Форум Мытищи Недвижимость города Мытищи и Мытищинского района. Справочник предприятий. Организации, м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3214686"/>
            <a:ext cx="150972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Тренинг по коррекции психомоторики и сенсорных процессов &quot;В гостях у осени&quot;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1643050"/>
            <a:ext cx="1500198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Филин картинки для детей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786" y="3429000"/>
            <a:ext cx="1371605" cy="132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Ворона. Обсуждение на LiveInternet - Российский Сервис Онлайн-Дневников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0694" y="4572008"/>
            <a:ext cx="1371600" cy="180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Наши фото - делимся удачными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57422" y="4929198"/>
            <a:ext cx="1571636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Сизый голубь (Columbia livia) голубь, клипарты, клип арт, clipart birds parrot, скачать клипарт, бесплатные клипарты, коллекция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71934" y="1428736"/>
            <a:ext cx="1643074" cy="126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214414" y="642919"/>
            <a:ext cx="671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НАЗОВИ ПТИЦ, ПОКАЖИ ИХ ЧАСТИ ТЕЛА. (Назвать птиц ласково)</a:t>
            </a:r>
            <a:endParaRPr lang="ru-RU" sz="2400" dirty="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ы презентаций PowerPoint - Оформление презентаций - Сообщество взаимопомощи учителей Педсовет.s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28662" y="571481"/>
            <a:ext cx="76438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ИГРА «ПОЧЕМУ ТАК ГОВОРЯТ?» </a:t>
            </a:r>
            <a:r>
              <a:rPr lang="ru-RU" b="1" i="1" dirty="0" smtClean="0">
                <a:solidFill>
                  <a:srgbClr val="7030A0"/>
                </a:solidFill>
              </a:rPr>
              <a:t>- </a:t>
            </a:r>
            <a:r>
              <a:rPr lang="ru-RU" sz="2000" b="1" i="1" dirty="0" smtClean="0">
                <a:solidFill>
                  <a:srgbClr val="7030A0"/>
                </a:solidFill>
              </a:rPr>
              <a:t>объяснение значения сложных слов.				</a:t>
            </a:r>
            <a:r>
              <a:rPr lang="ru-RU" b="1" i="1" dirty="0" smtClean="0">
                <a:solidFill>
                  <a:srgbClr val="7030A0"/>
                </a:solidFill>
              </a:rPr>
              <a:t>			  </a:t>
            </a:r>
            <a:r>
              <a:rPr lang="ru-RU" sz="2400" b="1" i="1" dirty="0" smtClean="0">
                <a:solidFill>
                  <a:srgbClr val="7030A0"/>
                </a:solidFill>
              </a:rPr>
              <a:t>Длиннохвостая сорока, красногрудый снегирь, желтогрудая синица, чернокрылая ворона, насекомоядный дятел,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пестроголовый</a:t>
            </a:r>
            <a:r>
              <a:rPr lang="ru-RU" sz="2400" b="1" i="1" dirty="0" smtClean="0">
                <a:solidFill>
                  <a:srgbClr val="7030A0"/>
                </a:solidFill>
              </a:rPr>
              <a:t> дятел, белобокая сорока, быстроногий воробей.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Фотографии - рисунк с ангелам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857496"/>
            <a:ext cx="1828808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клуб анонимных грачей * ВКонтакте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071810"/>
            <a:ext cx="1266825" cy="1085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Ворона. Обсуждение на LiveInternet - Российский Сервис Онлайн-Дневников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2643182"/>
            <a:ext cx="1371600" cy="1804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Без названия - Смотреть на Мета Фото онлайн бесплатно - Общий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4500570"/>
            <a:ext cx="1757372" cy="1585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Тренинг по коррекции психомоторики и сенсорных процессов &quot;В гостях у осени&quot;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4" y="4572008"/>
            <a:ext cx="1785950" cy="1371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ы презентаций PowerPoint - Оформление презентаций - Сообщество взаимопомощи учителей Педсовет.s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7224" y="500042"/>
            <a:ext cx="77153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 ИГРА «4-Й  ЛИШНИЙ» -    упражнение в исключении, обобщении							</a:t>
            </a:r>
            <a:r>
              <a:rPr lang="ru-RU" sz="2000" b="1" i="1" dirty="0" smtClean="0">
                <a:solidFill>
                  <a:srgbClr val="7030A0"/>
                </a:solidFill>
              </a:rPr>
              <a:t>	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Ворона. Обсуждение на LiveInternet - Российский Сервис Онлайн-Дневников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714488"/>
            <a:ext cx="171451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Сизый голубь (Columbia livia) голубь, клипарты, клип арт, clipart birds parrot, скачать клипарт, бесплатные клипарты, коллекция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857364"/>
            <a:ext cx="1500198" cy="133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Тренинг по коррекции психомоторики и сенсорных процессов &quot;В гостях у осени&quot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1928802"/>
            <a:ext cx="10001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Ласточка - Ольга Владимировна Лазунин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1714488"/>
            <a:ext cx="1928826" cy="1285859"/>
          </a:xfrm>
          <a:prstGeom prst="rect">
            <a:avLst/>
          </a:prstGeom>
          <a:noFill/>
        </p:spPr>
      </p:pic>
      <p:pic>
        <p:nvPicPr>
          <p:cNvPr id="10" name="Рисунок 9" descr="Фотографии - рисунк с ангелами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3071810"/>
            <a:ext cx="1828808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Ласточка - Ольга Владимировна Лазунин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3286124"/>
            <a:ext cx="1928826" cy="1285859"/>
          </a:xfrm>
          <a:prstGeom prst="rect">
            <a:avLst/>
          </a:prstGeom>
          <a:noFill/>
        </p:spPr>
      </p:pic>
      <p:pic>
        <p:nvPicPr>
          <p:cNvPr id="8196" name="Picture 4" descr="Обыкновенная кукушка / Cuculus canorus / Cuckoo / Птицы Европы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48" y="3429000"/>
            <a:ext cx="2071702" cy="1266814"/>
          </a:xfrm>
          <a:prstGeom prst="rect">
            <a:avLst/>
          </a:prstGeom>
          <a:noFill/>
        </p:spPr>
      </p:pic>
      <p:pic>
        <p:nvPicPr>
          <p:cNvPr id="8198" name="Picture 6" descr="Биологический музей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16" y="3500438"/>
            <a:ext cx="1500198" cy="962023"/>
          </a:xfrm>
          <a:prstGeom prst="rect">
            <a:avLst/>
          </a:prstGeom>
          <a:noFill/>
        </p:spPr>
      </p:pic>
      <p:pic>
        <p:nvPicPr>
          <p:cNvPr id="14" name="Рисунок 13" descr="Тренинг по коррекции психомоторики и сенсорных процессов &quot;В гостях у осени&quot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4929198"/>
            <a:ext cx="1428760" cy="1085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клуб анонимных грачей * ВКонтакте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14678" y="4929198"/>
            <a:ext cx="1266825" cy="1085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200" name="Picture 8" descr="Butterfly crafts for kid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57752" y="5000636"/>
            <a:ext cx="1428760" cy="1028679"/>
          </a:xfrm>
          <a:prstGeom prst="rect">
            <a:avLst/>
          </a:prstGeom>
          <a:noFill/>
        </p:spPr>
      </p:pic>
      <p:pic>
        <p:nvPicPr>
          <p:cNvPr id="17" name="Рисунок 16" descr="Без названия - Смотреть на Мета Фото онлайн бесплатно - Общий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15140" y="4786322"/>
            <a:ext cx="1757372" cy="1585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ы презентаций PowerPoint - Оформление презентаций - Сообщество взаимопомощи учителей Педсовет.s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7224" y="500042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ИГРА «СКАЖИ  НАОБОРОТ» – употребление в речи слов-антонимов</a:t>
            </a:r>
          </a:p>
          <a:p>
            <a:r>
              <a:rPr lang="ru-RU" sz="2400" dirty="0" smtClean="0"/>
              <a:t>			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Ворона. Обсуждение на LiveInternet - Российский Сервис Онлайн-Дневников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357298"/>
            <a:ext cx="171451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Сизый голубь (Columbia livia) голубь, клипарты, клип арт, clipart birds parrot, скачать клипарт, бесплатные клипарты, коллекция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786190"/>
            <a:ext cx="1500198" cy="133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Тренинг по коррекции психомоторики и сенсорных процессов &quot;В гостях у осени&quot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1500174"/>
            <a:ext cx="10001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214546" y="178592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1714488"/>
            <a:ext cx="764386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Маленький,  а                                                              ………………</a:t>
            </a:r>
          </a:p>
          <a:p>
            <a:pPr algn="ctr"/>
            <a:endParaRPr lang="ru-RU" b="1" i="1" dirty="0" smtClean="0">
              <a:solidFill>
                <a:srgbClr val="7030A0"/>
              </a:solidFill>
            </a:endParaRPr>
          </a:p>
          <a:p>
            <a:pPr algn="ctr"/>
            <a:endParaRPr lang="ru-RU" b="1" i="1" dirty="0" smtClean="0">
              <a:solidFill>
                <a:srgbClr val="7030A0"/>
              </a:solidFill>
            </a:endParaRPr>
          </a:p>
          <a:p>
            <a:pPr algn="ctr"/>
            <a:endParaRPr lang="ru-RU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У                         хвост короткий, а   у                                              ……………….</a:t>
            </a:r>
          </a:p>
          <a:p>
            <a:pPr algn="ctr"/>
            <a:endParaRPr lang="ru-RU" b="1" i="1" dirty="0" smtClean="0">
              <a:solidFill>
                <a:srgbClr val="7030A0"/>
              </a:solidFill>
            </a:endParaRPr>
          </a:p>
          <a:p>
            <a:pPr algn="ctr"/>
            <a:endParaRPr lang="ru-RU" b="1" i="1" dirty="0" smtClean="0">
              <a:solidFill>
                <a:srgbClr val="7030A0"/>
              </a:solidFill>
            </a:endParaRPr>
          </a:p>
          <a:p>
            <a:pPr algn="ctr"/>
            <a:endParaRPr lang="ru-RU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                          Тяжелый,    а                                                               ………………</a:t>
            </a:r>
          </a:p>
          <a:p>
            <a:pPr algn="ctr"/>
            <a:endParaRPr lang="ru-RU" b="1" i="1" dirty="0" smtClean="0">
              <a:solidFill>
                <a:srgbClr val="7030A0"/>
              </a:solidFill>
            </a:endParaRPr>
          </a:p>
          <a:p>
            <a:pPr algn="ctr"/>
            <a:endParaRPr lang="ru-RU" b="1" i="1" dirty="0" smtClean="0">
              <a:solidFill>
                <a:srgbClr val="7030A0"/>
              </a:solidFill>
            </a:endParaRPr>
          </a:p>
          <a:p>
            <a:pPr algn="ctr"/>
            <a:endParaRPr lang="ru-RU" b="1" i="1" dirty="0" smtClean="0">
              <a:solidFill>
                <a:srgbClr val="7030A0"/>
              </a:solidFill>
            </a:endParaRPr>
          </a:p>
          <a:p>
            <a:pPr algn="ctr"/>
            <a:endParaRPr lang="ru-RU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У                         клюв тонкий, а  у                                                             ……………….</a:t>
            </a:r>
          </a:p>
          <a:p>
            <a:pPr algn="ctr"/>
            <a:endParaRPr lang="ru-RU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endParaRPr lang="ru-RU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 </a:t>
            </a:r>
            <a:endParaRPr lang="ru-RU" dirty="0" smtClean="0"/>
          </a:p>
        </p:txBody>
      </p:sp>
      <p:pic>
        <p:nvPicPr>
          <p:cNvPr id="11" name="Рисунок 10" descr="Помогите опознать птицу. - Форум Мытищи Недвижимость города Мытищи и Мытищинского района. Справочник предприятий. Организации, м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2714620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Фотографии - рисунк с ангелами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2714620"/>
            <a:ext cx="1471618" cy="88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Тренинг по коррекции психомоторики и сенсорных процессов &quot;В гостях у осени&quot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714752"/>
            <a:ext cx="1500198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Помогите опознать птицу. - Форум Мытищи Недвижимость города Мытищи и Мытищинского района. Справочник предприятий. Организации, м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5357826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Ворона. Обсуждение на LiveInternet - Российский Сервис Онлайн-Дневников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0694" y="4572008"/>
            <a:ext cx="1371600" cy="180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ы презентаций PowerPoint - Оформление презентаций - Сообщество взаимопомощи учителей Педсовет.s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500042"/>
            <a:ext cx="77153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ИГРА «ЧЕЙ? ЧЬЯ? ЧЬИ?»</a:t>
            </a: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упражнение в образовании притяжательных прилагательных.			                                                     </a:t>
            </a:r>
          </a:p>
          <a:p>
            <a:endParaRPr lang="ru-RU" sz="2400" b="1" i="1" dirty="0" smtClean="0">
              <a:solidFill>
                <a:srgbClr val="7030A0"/>
              </a:solidFill>
            </a:endParaRP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У вороны – (чей хвост?) вороний, у вороны (чья голова?) воронья, (чьи лапки?) вороньи.                                                                                                          </a:t>
            </a:r>
          </a:p>
          <a:p>
            <a:endParaRPr lang="ru-RU" sz="2400" b="1" i="1" dirty="0" smtClean="0">
              <a:solidFill>
                <a:srgbClr val="7030A0"/>
              </a:solidFill>
            </a:endParaRPr>
          </a:p>
          <a:p>
            <a:endParaRPr lang="ru-RU" sz="2400" b="1" i="1" dirty="0" smtClean="0">
              <a:solidFill>
                <a:srgbClr val="7030A0"/>
              </a:solidFill>
            </a:endParaRP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У воробья - ….., ….., ….., ……. .		                                    </a:t>
            </a:r>
          </a:p>
          <a:p>
            <a:endParaRPr lang="ru-RU" sz="2400" b="1" i="1" dirty="0" smtClean="0">
              <a:solidFill>
                <a:srgbClr val="7030A0"/>
              </a:solidFill>
            </a:endParaRPr>
          </a:p>
          <a:p>
            <a:endParaRPr lang="ru-RU" sz="2400" b="1" i="1" dirty="0" smtClean="0">
              <a:solidFill>
                <a:srgbClr val="7030A0"/>
              </a:solidFill>
            </a:endParaRPr>
          </a:p>
          <a:p>
            <a:endParaRPr lang="ru-RU" sz="2400" b="1" i="1" dirty="0" smtClean="0">
              <a:solidFill>
                <a:srgbClr val="7030A0"/>
              </a:solidFill>
            </a:endParaRPr>
          </a:p>
          <a:p>
            <a:endParaRPr lang="ru-RU" sz="2400" b="1" i="1" dirty="0" smtClean="0">
              <a:solidFill>
                <a:srgbClr val="7030A0"/>
              </a:solidFill>
            </a:endParaRP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У голубя - …, ….., ….., ……. .	</a:t>
            </a:r>
            <a:r>
              <a:rPr lang="ru-RU" sz="2400" dirty="0" smtClean="0"/>
              <a:t>			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Ворона. Обсуждение на LiveInternet - Российский Сервис Онлайн-Дневников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285992"/>
            <a:ext cx="171451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Сизый голубь (Columbia livia) голубь, клипарты, клип арт, clipart birds parrot, скачать клипарт, бесплатные клипарты, коллекция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714884"/>
            <a:ext cx="1500198" cy="133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Тренинг по коррекции психомоторики и сенсорных процессов &quot;В гостях у осени&quot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357562"/>
            <a:ext cx="10001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ы презентаций PowerPoint - Оформление презентаций - Сообщество взаимопомощи учителей Педсовет.s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14414" y="571481"/>
            <a:ext cx="678661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        УПРАЖНЕНИЕ «КТО КАК ГОЛОС ПОДАЕТ?» - закончи предложение.</a:t>
            </a: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Голубь воркует.</a:t>
            </a:r>
          </a:p>
          <a:p>
            <a:endParaRPr lang="ru-RU" sz="2400" b="1" i="1" dirty="0" smtClean="0">
              <a:solidFill>
                <a:srgbClr val="7030A0"/>
              </a:solidFill>
            </a:endParaRP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Сорока ……… .</a:t>
            </a:r>
          </a:p>
          <a:p>
            <a:endParaRPr lang="ru-RU" sz="2400" b="1" i="1" dirty="0" smtClean="0">
              <a:solidFill>
                <a:srgbClr val="7030A0"/>
              </a:solidFill>
            </a:endParaRPr>
          </a:p>
          <a:p>
            <a:endParaRPr lang="ru-RU" sz="2400" b="1" i="1" dirty="0" smtClean="0">
              <a:solidFill>
                <a:srgbClr val="7030A0"/>
              </a:solidFill>
            </a:endParaRP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Воробей …….. .</a:t>
            </a:r>
          </a:p>
          <a:p>
            <a:endParaRPr lang="ru-RU" sz="2400" b="1" i="1" dirty="0" smtClean="0">
              <a:solidFill>
                <a:srgbClr val="7030A0"/>
              </a:solidFill>
            </a:endParaRPr>
          </a:p>
          <a:p>
            <a:endParaRPr lang="ru-RU" sz="2400" b="1" i="1" dirty="0" smtClean="0">
              <a:solidFill>
                <a:srgbClr val="7030A0"/>
              </a:solidFill>
            </a:endParaRP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Ворона ……… .</a:t>
            </a:r>
          </a:p>
          <a:p>
            <a:endParaRPr lang="ru-RU" sz="2400" b="1" i="1" dirty="0" smtClean="0">
              <a:solidFill>
                <a:srgbClr val="7030A0"/>
              </a:solidFill>
            </a:endParaRPr>
          </a:p>
          <a:p>
            <a:r>
              <a:rPr lang="ru-RU" sz="2400" dirty="0" smtClean="0"/>
              <a:t> </a:t>
            </a:r>
          </a:p>
        </p:txBody>
      </p:sp>
      <p:pic>
        <p:nvPicPr>
          <p:cNvPr id="6" name="Рисунок 5" descr="Ворона. Обсуждение на LiveInternet - Российский Сервис Онлайн-Дневников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286256"/>
            <a:ext cx="1371600" cy="180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Тренинг по коррекции психомоторики и сенсорных процессов &quot;В гостях у осени&quot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071810"/>
            <a:ext cx="1500198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Фотографии - рисунк с ангелам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000240"/>
            <a:ext cx="1828808" cy="116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Сизый голубь (Columbia livia) голубь, клипарты, клип арт, clipart birds parrot, скачать клипарт, бесплатные клипарты, коллекция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1071546"/>
            <a:ext cx="1357322" cy="112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Шаблоны презентаций PowerPoint - Оформление презентаций - Сообщество взаимопомощи учителей Педсовет.s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7224" y="500043"/>
            <a:ext cx="750099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sz="2400" b="1" i="1" dirty="0" smtClean="0">
                <a:solidFill>
                  <a:srgbClr val="7030A0"/>
                </a:solidFill>
              </a:rPr>
              <a:t>ИГРА «КОГО НЕТ?» – </a:t>
            </a:r>
            <a:r>
              <a:rPr lang="ru-RU" sz="2000" b="1" i="1" dirty="0" smtClean="0">
                <a:solidFill>
                  <a:srgbClr val="7030A0"/>
                </a:solidFill>
              </a:rPr>
              <a:t>употребление  формы  родительного падежа  множественного числа  существительных</a:t>
            </a:r>
          </a:p>
          <a:p>
            <a:endParaRPr lang="ru-RU" sz="2000" b="1" i="1" dirty="0" smtClean="0">
              <a:solidFill>
                <a:srgbClr val="7030A0"/>
              </a:solidFill>
            </a:endParaRPr>
          </a:p>
          <a:p>
            <a:endParaRPr lang="ru-RU" sz="2000" b="1" i="1" dirty="0" smtClean="0">
              <a:solidFill>
                <a:srgbClr val="7030A0"/>
              </a:solidFill>
            </a:endParaRPr>
          </a:p>
          <a:p>
            <a:endParaRPr lang="ru-RU" sz="2000" b="1" i="1" dirty="0" smtClean="0">
              <a:solidFill>
                <a:srgbClr val="7030A0"/>
              </a:solidFill>
            </a:endParaRPr>
          </a:p>
          <a:p>
            <a:endParaRPr lang="ru-RU" sz="2000" dirty="0"/>
          </a:p>
        </p:txBody>
      </p:sp>
      <p:pic>
        <p:nvPicPr>
          <p:cNvPr id="6" name="Рисунок 5" descr="Фотографии - рисунк с ангелам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500174"/>
            <a:ext cx="1843098" cy="10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Фотографии - рисунк с ангелам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500174"/>
            <a:ext cx="1843098" cy="10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Без названия - Смотреть на Мета Фото онлайн бесплатно - Общи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500174"/>
            <a:ext cx="118586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Без названия - Смотреть на Мета Фото онлайн бесплатно - Общи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500174"/>
            <a:ext cx="118586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Ворона. Обсуждение на LiveInternet - Российский Сервис Онлайн-Дневников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2857496"/>
            <a:ext cx="1371600" cy="1652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Ворона. Обсуждение на LiveInternet - Российский Сервис Онлайн-Дневников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2857496"/>
            <a:ext cx="1371600" cy="1652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Тренинг по коррекции психомоторики и сенсорных процессов &quot;В гостях у осени&quot;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3000372"/>
            <a:ext cx="10001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Тренинг по коррекции психомоторики и сенсорных процессов &quot;В гостях у осени&quot;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3000372"/>
            <a:ext cx="10001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Филин картинки для детей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08" y="4857760"/>
            <a:ext cx="1000132" cy="110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Филин картинки для детей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852" y="4786322"/>
            <a:ext cx="1000132" cy="110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Сизый голубь (Columbia livia) голубь, клипарты, клип арт, clipart birds parrot, скачать клипарт, бесплатные клипарты, коллекция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00958" y="3214686"/>
            <a:ext cx="10477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Сизый голубь (Columbia livia) голубь, клипарты, клип арт, clipart birds parrot, скачать клипарт, бесплатные клипарты, коллекция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64" y="3214686"/>
            <a:ext cx="10477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клуб анонимных грачей * ВКонтакте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4744" y="5286388"/>
            <a:ext cx="12668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клуб анонимных грачей * ВКонтакте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628" y="5286388"/>
            <a:ext cx="12668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Помогите опознать птицу. - Форум Мытищи Недвижимость города Мытищи и Мытищинского района. Справочник предприятий. Организации, м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29454" y="4500570"/>
            <a:ext cx="10191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Помогите опознать птицу. - Форум Мытищи Недвижимость города Мытищи и Мытищинского района. Справочник предприятий. Организации, м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29322" y="4500570"/>
            <a:ext cx="10191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393190" y="3178270"/>
          <a:ext cx="6357620" cy="1369822"/>
        </p:xfrm>
        <a:graphic>
          <a:graphicData uri="http://schemas.openxmlformats.org/drawingml/2006/table">
            <a:tbl>
              <a:tblPr/>
              <a:tblGrid>
                <a:gridCol w="1589405"/>
                <a:gridCol w="1589405"/>
                <a:gridCol w="1589405"/>
                <a:gridCol w="1589405"/>
              </a:tblGrid>
              <a:tr h="6337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1000">
                          <a:latin typeface="Times New Roman"/>
                          <a:ea typeface="Times New Roman"/>
                        </a:rPr>
                      </a:b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Назови ласково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Назови маму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Назови папу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Назови детёныша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Назови детёнышей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Назови морду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Назови хвост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Назови предмет огромным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Содержимое 3" descr="Шаблоны презентаций PowerPoint - Оформление презентаций - Сообщество взаимопомощи учителей Педсовет.su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524000" y="2757128"/>
          <a:ext cx="6096000" cy="3031998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07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58" marR="65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1000">
                          <a:latin typeface="Times New Roman"/>
                          <a:ea typeface="Times New Roman"/>
                        </a:rPr>
                      </a:b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58" marR="65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58" marR="65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58" marR="65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Назови 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ласково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58" marR="65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Назови маму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58" marR="65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Назови папу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58" marR="65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Назови детёныша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58" marR="65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58" marR="65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58" marR="65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58" marR="65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58" marR="65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Назови детёнышей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58" marR="65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Назови морду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58" marR="65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Назови хвост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58" marR="65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Назови предмет огромным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58" marR="65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6641" name="Рисунок 1" descr="IMG_0023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3500430" y="3071810"/>
            <a:ext cx="533400" cy="657225"/>
          </a:xfrm>
          <a:prstGeom prst="rect">
            <a:avLst/>
          </a:prstGeom>
          <a:noFill/>
        </p:spPr>
      </p:pic>
      <p:pic>
        <p:nvPicPr>
          <p:cNvPr id="26640" name="Рисунок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000372"/>
            <a:ext cx="361950" cy="657225"/>
          </a:xfrm>
          <a:prstGeom prst="rect">
            <a:avLst/>
          </a:prstGeom>
          <a:noFill/>
        </p:spPr>
      </p:pic>
      <p:pic>
        <p:nvPicPr>
          <p:cNvPr id="26639" name="Рисунок 3" descr="IMG_00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071810"/>
            <a:ext cx="571500" cy="657225"/>
          </a:xfrm>
          <a:prstGeom prst="rect">
            <a:avLst/>
          </a:prstGeom>
          <a:noFill/>
        </p:spPr>
      </p:pic>
      <p:pic>
        <p:nvPicPr>
          <p:cNvPr id="26638" name="Рисунок 4" descr="IMG_00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4572008"/>
            <a:ext cx="504825" cy="590550"/>
          </a:xfrm>
          <a:prstGeom prst="rect">
            <a:avLst/>
          </a:prstGeom>
          <a:noFill/>
        </p:spPr>
      </p:pic>
      <p:pic>
        <p:nvPicPr>
          <p:cNvPr id="26637" name="Рисунок 5" descr="IMG_00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4572008"/>
            <a:ext cx="504825" cy="590550"/>
          </a:xfrm>
          <a:prstGeom prst="rect">
            <a:avLst/>
          </a:prstGeom>
          <a:noFill/>
        </p:spPr>
      </p:pic>
      <p:pic>
        <p:nvPicPr>
          <p:cNvPr id="26636" name="Рисунок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4643446"/>
            <a:ext cx="542925" cy="485775"/>
          </a:xfrm>
          <a:prstGeom prst="rect">
            <a:avLst/>
          </a:prstGeom>
          <a:noFill/>
        </p:spPr>
      </p:pic>
      <p:pic>
        <p:nvPicPr>
          <p:cNvPr id="26635" name="Рисунок 7"/>
          <p:cNvPicPr>
            <a:picLocks noChangeAspect="1" noChangeArrowheads="1"/>
          </p:cNvPicPr>
          <p:nvPr/>
        </p:nvPicPr>
        <p:blipFill>
          <a:blip r:embed="rId7" cstate="print"/>
          <a:srcRect b="29268"/>
          <a:stretch>
            <a:fillRect/>
          </a:stretch>
        </p:blipFill>
        <p:spPr bwMode="auto">
          <a:xfrm>
            <a:off x="5072066" y="4643446"/>
            <a:ext cx="695325" cy="476250"/>
          </a:xfrm>
          <a:prstGeom prst="rect">
            <a:avLst/>
          </a:prstGeom>
          <a:noFill/>
        </p:spPr>
      </p:pic>
      <p:sp>
        <p:nvSpPr>
          <p:cNvPr id="26642" name="AutoShape 18"/>
          <p:cNvSpPr>
            <a:spLocks noChangeArrowheads="1"/>
          </p:cNvSpPr>
          <p:nvPr/>
        </p:nvSpPr>
        <p:spPr bwMode="auto">
          <a:xfrm>
            <a:off x="1857356" y="3071810"/>
            <a:ext cx="503237" cy="42545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4" name="Рисунок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40" y="4643446"/>
            <a:ext cx="514350" cy="568325"/>
          </a:xfrm>
          <a:prstGeom prst="rect">
            <a:avLst/>
          </a:prstGeom>
          <a:noFill/>
        </p:spPr>
      </p:pic>
      <p:pic>
        <p:nvPicPr>
          <p:cNvPr id="25" name="Рисунок 24" descr="Ворона. Обсуждение на LiveInternet - Российский Сервис Онлайн-Дневников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68" y="928670"/>
            <a:ext cx="214314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357290" y="500042"/>
            <a:ext cx="7143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ИГРА «РОДНЫЕ  СЛОВА» - </a:t>
            </a:r>
            <a:r>
              <a:rPr lang="ru-RU" sz="2000" b="1" i="1" dirty="0" smtClean="0">
                <a:solidFill>
                  <a:srgbClr val="7030A0"/>
                </a:solidFill>
              </a:rPr>
              <a:t>образование родственных слов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311</Words>
  <Application>Microsoft Office PowerPoint</Application>
  <PresentationFormat>Экран (4:3)</PresentationFormat>
  <Paragraphs>85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AdmiK</dc:creator>
  <cp:lastModifiedBy>AdmiK</cp:lastModifiedBy>
  <cp:revision>16</cp:revision>
  <dcterms:created xsi:type="dcterms:W3CDTF">2014-12-08T14:15:47Z</dcterms:created>
  <dcterms:modified xsi:type="dcterms:W3CDTF">2014-12-30T13:47:46Z</dcterms:modified>
</cp:coreProperties>
</file>