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8" r:id="rId4"/>
    <p:sldId id="259" r:id="rId5"/>
    <p:sldId id="260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4" r:id="rId15"/>
    <p:sldId id="280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1DC0-4A92-440F-9BCA-C35871D2D8D8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52B-1B96-4075-B8F6-0E429F6EC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9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1DC0-4A92-440F-9BCA-C35871D2D8D8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52B-1B96-4075-B8F6-0E429F6EC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1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1DC0-4A92-440F-9BCA-C35871D2D8D8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52B-1B96-4075-B8F6-0E429F6EC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9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1DC0-4A92-440F-9BCA-C35871D2D8D8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52B-1B96-4075-B8F6-0E429F6EC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9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1DC0-4A92-440F-9BCA-C35871D2D8D8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52B-1B96-4075-B8F6-0E429F6EC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9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1DC0-4A92-440F-9BCA-C35871D2D8D8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52B-1B96-4075-B8F6-0E429F6EC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3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1DC0-4A92-440F-9BCA-C35871D2D8D8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52B-1B96-4075-B8F6-0E429F6EC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7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1DC0-4A92-440F-9BCA-C35871D2D8D8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52B-1B96-4075-B8F6-0E429F6EC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4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1DC0-4A92-440F-9BCA-C35871D2D8D8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52B-1B96-4075-B8F6-0E429F6EC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1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1DC0-4A92-440F-9BCA-C35871D2D8D8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52B-1B96-4075-B8F6-0E429F6EC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9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1DC0-4A92-440F-9BCA-C35871D2D8D8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52B-1B96-4075-B8F6-0E429F6EC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4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B1DC0-4A92-440F-9BCA-C35871D2D8D8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052B-1B96-4075-B8F6-0E429F6EC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4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329837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Мастер-класс для родителей и детей по бисероплетению </a:t>
            </a:r>
            <a:br>
              <a:rPr lang="ru-RU" sz="4800" b="1" dirty="0" smtClean="0">
                <a:latin typeface="Comic Sans MS" pitchFamily="66" charset="0"/>
              </a:rPr>
            </a:br>
            <a:r>
              <a:rPr lang="ru-RU" sz="4800" b="1" dirty="0" smtClean="0">
                <a:latin typeface="Comic Sans MS" pitchFamily="66" charset="0"/>
              </a:rPr>
              <a:t>«</a:t>
            </a:r>
            <a:r>
              <a:rPr lang="ru-RU" sz="4800" b="1" dirty="0">
                <a:latin typeface="Comic Sans MS" pitchFamily="66" charset="0"/>
              </a:rPr>
              <a:t>В ГОСТЯХ У ФЕИ БИСЕРИНКИ»</a:t>
            </a:r>
            <a:r>
              <a:rPr lang="ru-RU" sz="6000" b="1" dirty="0">
                <a:latin typeface="Comic Sans MS" pitchFamily="66" charset="0"/>
              </a:rPr>
              <a:t/>
            </a:r>
            <a:br>
              <a:rPr lang="ru-RU" sz="6000" b="1" dirty="0">
                <a:latin typeface="Comic Sans MS" pitchFamily="66" charset="0"/>
              </a:rPr>
            </a:br>
            <a:r>
              <a:rPr lang="ru-RU" sz="2800" dirty="0"/>
              <a:t> 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Воспитатели </a:t>
            </a:r>
            <a:r>
              <a:rPr lang="ru-RU" dirty="0"/>
              <a:t>МОАУ СОШ № 43 </a:t>
            </a:r>
          </a:p>
          <a:p>
            <a:pPr marL="0" indent="0" algn="r">
              <a:buNone/>
            </a:pPr>
            <a:r>
              <a:rPr lang="ru-RU" dirty="0"/>
              <a:t>«Группы детского сада</a:t>
            </a:r>
            <a:r>
              <a:rPr lang="ru-RU" dirty="0" smtClean="0"/>
              <a:t>» </a:t>
            </a:r>
          </a:p>
          <a:p>
            <a:pPr marL="0" indent="0" algn="r">
              <a:buNone/>
            </a:pPr>
            <a:r>
              <a:rPr lang="ru-RU" dirty="0" smtClean="0"/>
              <a:t>Дуброва О.Ю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 err="1" smtClean="0"/>
              <a:t>Мелкомукова</a:t>
            </a:r>
            <a:r>
              <a:rPr lang="ru-RU" dirty="0" smtClean="0"/>
              <a:t> Н.О.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3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А у нас помидор красный!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3065463" cy="54498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3081337" cy="5475288"/>
          </a:xfrm>
        </p:spPr>
      </p:pic>
    </p:spTree>
    <p:extLst>
      <p:ext uri="{BB962C8B-B14F-4D97-AF65-F5344CB8AC3E}">
        <p14:creationId xmlns:p14="http://schemas.microsoft.com/office/powerpoint/2010/main" val="2221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omic Sans MS" pitchFamily="66" charset="0"/>
              </a:rPr>
              <a:t>Жаль, что так отходит быстро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Раннею весной редиска.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Очень вкусная в салатах,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Аппетитная, </a:t>
            </a:r>
            <a:r>
              <a:rPr lang="ru-RU" sz="2400" dirty="0" smtClean="0">
                <a:latin typeface="Comic Sans MS" pitchFamily="66" charset="0"/>
              </a:rPr>
              <a:t>ребята!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8145785" cy="4583715"/>
          </a:xfrm>
        </p:spPr>
      </p:pic>
    </p:spTree>
    <p:extLst>
      <p:ext uri="{BB962C8B-B14F-4D97-AF65-F5344CB8AC3E}">
        <p14:creationId xmlns:p14="http://schemas.microsoft.com/office/powerpoint/2010/main" val="17291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71420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Comic Sans MS" pitchFamily="66" charset="0"/>
              </a:rPr>
              <a:t>Очень много есть сортов</a:t>
            </a:r>
            <a:r>
              <a:rPr lang="ru-RU" sz="3200" dirty="0">
                <a:latin typeface="Comic Sans MS" pitchFamily="66" charset="0"/>
              </a:rPr>
              <a:t/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Всем известных огурцов.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6" t="-14486" r="2956" b="26810"/>
          <a:stretch/>
        </p:blipFill>
        <p:spPr>
          <a:xfrm>
            <a:off x="467544" y="1340768"/>
            <a:ext cx="3281363" cy="51150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4"/>
          <a:stretch/>
        </p:blipFill>
        <p:spPr>
          <a:xfrm>
            <a:off x="5292080" y="1268760"/>
            <a:ext cx="3259137" cy="5159393"/>
          </a:xfrm>
        </p:spPr>
      </p:pic>
    </p:spTree>
    <p:extLst>
      <p:ext uri="{BB962C8B-B14F-4D97-AF65-F5344CB8AC3E}">
        <p14:creationId xmlns:p14="http://schemas.microsoft.com/office/powerpoint/2010/main" val="24908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Ура! Получается! </a:t>
            </a:r>
            <a:r>
              <a:rPr lang="ru-RU" sz="2000" dirty="0" smtClean="0">
                <a:latin typeface="Comic Sans MS" pitchFamily="66" charset="0"/>
              </a:rPr>
              <a:t>Итоги мастер-класса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7" y="1268760"/>
            <a:ext cx="2732665" cy="48574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90330"/>
            <a:ext cx="2720530" cy="4835833"/>
          </a:xfrm>
        </p:spPr>
      </p:pic>
    </p:spTree>
    <p:extLst>
      <p:ext uri="{BB962C8B-B14F-4D97-AF65-F5344CB8AC3E}">
        <p14:creationId xmlns:p14="http://schemas.microsoft.com/office/powerpoint/2010/main" val="18222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419056" cy="178621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omic Sans MS" pitchFamily="66" charset="0"/>
              </a:rPr>
              <a:t>Угостил нас всех Андрюша,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Очень вкусной, спелой грушей.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Праздник мы решили сделать,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Грушевой еды наделать.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4" b="13471"/>
          <a:stretch/>
        </p:blipFill>
        <p:spPr>
          <a:xfrm rot="21313328">
            <a:off x="504466" y="2117709"/>
            <a:ext cx="3281363" cy="44815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7" b="21956"/>
          <a:stretch/>
        </p:blipFill>
        <p:spPr>
          <a:xfrm rot="398210">
            <a:off x="5444217" y="2161968"/>
            <a:ext cx="3295650" cy="4069839"/>
          </a:xfrm>
        </p:spPr>
      </p:pic>
    </p:spTree>
    <p:extLst>
      <p:ext uri="{BB962C8B-B14F-4D97-AF65-F5344CB8AC3E}">
        <p14:creationId xmlns:p14="http://schemas.microsoft.com/office/powerpoint/2010/main" val="34063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Comic Sans MS" pitchFamily="66" charset="0"/>
              </a:rPr>
              <a:t>Выставка работ по итогам октября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6572" r="10730" b="14058"/>
          <a:stretch/>
        </p:blipFill>
        <p:spPr>
          <a:xfrm>
            <a:off x="1868320" y="3356992"/>
            <a:ext cx="7143190" cy="3273219"/>
          </a:xfrm>
          <a:prstGeom prst="hexagon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r="1961"/>
          <a:stretch/>
        </p:blipFill>
        <p:spPr>
          <a:xfrm rot="20604239">
            <a:off x="529298" y="1278299"/>
            <a:ext cx="5445916" cy="3724075"/>
          </a:xfrm>
          <a:prstGeom prst="homePlate">
            <a:avLst>
              <a:gd name="adj" fmla="val 21213"/>
            </a:avLst>
          </a:prstGeom>
        </p:spPr>
      </p:pic>
    </p:spTree>
    <p:extLst>
      <p:ext uri="{BB962C8B-B14F-4D97-AF65-F5344CB8AC3E}">
        <p14:creationId xmlns:p14="http://schemas.microsoft.com/office/powerpoint/2010/main" val="18997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r="11136"/>
          <a:stretch/>
        </p:blipFill>
        <p:spPr>
          <a:xfrm>
            <a:off x="841106" y="4005064"/>
            <a:ext cx="3120571" cy="255213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r="14400"/>
          <a:stretch/>
        </p:blipFill>
        <p:spPr>
          <a:xfrm>
            <a:off x="3563888" y="548680"/>
            <a:ext cx="5090316" cy="414330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7" r="24034"/>
          <a:stretch/>
        </p:blipFill>
        <p:spPr>
          <a:xfrm>
            <a:off x="827584" y="908720"/>
            <a:ext cx="2256475" cy="26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mic Sans MS" pitchFamily="66" charset="0"/>
              </a:rPr>
              <a:t>Мастер -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 smtClean="0">
                <a:latin typeface="Comic Sans MS" pitchFamily="66" charset="0"/>
              </a:rPr>
              <a:t>В старшей группе мы решили заняться с детьми приятным и полезным делом – </a:t>
            </a:r>
            <a:r>
              <a:rPr lang="ru-RU" sz="3600" dirty="0" err="1" smtClean="0">
                <a:latin typeface="Comic Sans MS" pitchFamily="66" charset="0"/>
              </a:rPr>
              <a:t>бисероплетением</a:t>
            </a:r>
            <a:r>
              <a:rPr lang="ru-RU" sz="3600" dirty="0" smtClean="0">
                <a:latin typeface="Comic Sans MS" pitchFamily="66" charset="0"/>
              </a:rPr>
              <a:t>. Но вначале решили познакомить родителей и детей с навыками и правилами работы с бисером – провести с ними небольшой мастер-класс.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2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dirty="0">
                <a:latin typeface="Comic Sans MS" pitchFamily="66" charset="0"/>
              </a:rPr>
              <a:t>Информационная карта </a:t>
            </a:r>
            <a:r>
              <a:rPr lang="ru-RU" sz="3600" dirty="0" smtClean="0">
                <a:latin typeface="Comic Sans MS" pitchFamily="66" charset="0"/>
              </a:rPr>
              <a:t>проекта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 «В </a:t>
            </a:r>
            <a:r>
              <a:rPr lang="ru-RU" sz="3600" dirty="0">
                <a:latin typeface="Comic Sans MS" pitchFamily="66" charset="0"/>
              </a:rPr>
              <a:t>гостях у феи Бисеринки</a:t>
            </a:r>
            <a:r>
              <a:rPr lang="ru-RU" sz="3600" dirty="0" smtClean="0">
                <a:latin typeface="Comic Sans MS" pitchFamily="66" charset="0"/>
              </a:rPr>
              <a:t>»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4973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Место проведения: </a:t>
            </a:r>
            <a:r>
              <a:rPr lang="ru-RU" sz="1800" i="1" dirty="0" smtClean="0"/>
              <a:t>старшая группа «Группы детского сада» МАОУ СОШ № 43  г. Пермь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Сроки проведения: </a:t>
            </a:r>
            <a:r>
              <a:rPr lang="ru-RU" sz="1800" i="1" dirty="0" smtClean="0"/>
              <a:t>2014-2015 уч. г.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Участники проекта: </a:t>
            </a:r>
            <a:r>
              <a:rPr lang="ru-RU" sz="1800" i="1" dirty="0" smtClean="0"/>
              <a:t>дети старшей группы, родители воспитанников, воспитатели группы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Количество участников: 30</a:t>
            </a:r>
            <a:r>
              <a:rPr lang="ru-RU" sz="1800" i="1" dirty="0" smtClean="0"/>
              <a:t> детей и их родители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Тип проекта: </a:t>
            </a:r>
            <a:r>
              <a:rPr lang="ru-RU" sz="1800" i="1" dirty="0" smtClean="0"/>
              <a:t>творческий</a:t>
            </a:r>
            <a:r>
              <a:rPr lang="ru-RU" sz="1800" dirty="0" smtClean="0"/>
              <a:t>  </a:t>
            </a:r>
            <a:br>
              <a:rPr lang="ru-RU" sz="1800" dirty="0" smtClean="0"/>
            </a:br>
            <a:r>
              <a:rPr lang="ru-RU" sz="1800" dirty="0" smtClean="0"/>
              <a:t>Вид проекта: </a:t>
            </a:r>
            <a:r>
              <a:rPr lang="ru-RU" sz="1800" i="1" dirty="0" smtClean="0"/>
              <a:t>групповой, долгосрочный, комплексный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744416" cy="4970465"/>
          </a:xfrm>
        </p:spPr>
      </p:pic>
    </p:spTree>
    <p:extLst>
      <p:ext uri="{BB962C8B-B14F-4D97-AF65-F5344CB8AC3E}">
        <p14:creationId xmlns:p14="http://schemas.microsoft.com/office/powerpoint/2010/main" val="29332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620687"/>
            <a:ext cx="8424936" cy="568863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Comic Sans MS" pitchFamily="66" charset="0"/>
              </a:rPr>
              <a:t>Цель, направление деятельности проекта: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Comic Sans MS" pitchFamily="66" charset="0"/>
              </a:rPr>
              <a:t/>
            </a:r>
            <a:br>
              <a:rPr lang="ru-RU" sz="3300" dirty="0" smtClean="0">
                <a:latin typeface="Comic Sans MS" pitchFamily="66" charset="0"/>
              </a:rPr>
            </a:br>
            <a:r>
              <a:rPr lang="ru-RU" sz="3300" dirty="0" smtClean="0">
                <a:latin typeface="Comic Sans MS" pitchFamily="66" charset="0"/>
              </a:rPr>
              <a:t>Образовательная программа «В гостях у феи </a:t>
            </a:r>
            <a:r>
              <a:rPr lang="ru-RU" sz="3300" dirty="0" smtClean="0">
                <a:latin typeface="Comic Sans MS" pitchFamily="66" charset="0"/>
              </a:rPr>
              <a:t>Бисеринки» </a:t>
            </a:r>
            <a:r>
              <a:rPr lang="ru-RU" sz="3300" dirty="0" smtClean="0">
                <a:latin typeface="Comic Sans MS" pitchFamily="66" charset="0"/>
              </a:rPr>
              <a:t>направлена на развитие мелкой моторики рук, речевое, художественно-эстетическое развитие ребенка, на развитие художественно-творческого потенциала личности, обучающиеся получают социальный опыт конструктивных взаимодействий и продуктивной деятельности</a:t>
            </a:r>
            <a:br>
              <a:rPr lang="ru-RU" sz="3300" dirty="0" smtClean="0">
                <a:latin typeface="Comic Sans MS" pitchFamily="66" charset="0"/>
              </a:rPr>
            </a:br>
            <a:r>
              <a:rPr lang="ru-RU" sz="3300" dirty="0" smtClean="0">
                <a:latin typeface="Comic Sans MS" pitchFamily="66" charset="0"/>
              </a:rPr>
              <a:t>Занятия творчеством помогают развивать художественный вкус и логику, способствуют формированию пространственного воображения. У детей совершенствуется мелкая моторика рук, что очень важно для дошколят, а также для детей, страдающих дефектами речи (ОНР, ФФНР, заикание), детей с ОВЗ.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2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380243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latin typeface="Comic Sans MS" pitchFamily="66" charset="0"/>
              </a:rPr>
              <a:t>Моё </a:t>
            </a:r>
            <a:r>
              <a:rPr lang="ru-RU" b="1" dirty="0" smtClean="0">
                <a:latin typeface="Comic Sans MS" pitchFamily="66" charset="0"/>
              </a:rPr>
              <a:t>увлечение </a:t>
            </a:r>
            <a:r>
              <a:rPr lang="ru-RU" sz="2800" b="1" dirty="0" smtClean="0">
                <a:latin typeface="Comic Sans MS" pitchFamily="66" charset="0"/>
              </a:rPr>
              <a:t>(Дуброва О.Ю.)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5446"/>
            <a:ext cx="4392488" cy="6237854"/>
          </a:xfrm>
        </p:spPr>
      </p:pic>
    </p:spTree>
    <p:extLst>
      <p:ext uri="{BB962C8B-B14F-4D97-AF65-F5344CB8AC3E}">
        <p14:creationId xmlns:p14="http://schemas.microsoft.com/office/powerpoint/2010/main" val="25172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Тема октября : «Овощи»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(2 недели)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Comic Sans MS" pitchFamily="66" charset="0"/>
              </a:rPr>
              <a:t>Закреплять знания об овощах. Знакомить детей с техникой параллельного плетения. Развивать глазомер, мелкую моторику пальцев рук, технические навыки и умения. Способствовать развитию внимания, мышления, памяти. Обогащать речь детей, расширять словарный запас, побуждать  к проговариванию своих действий. Развивать умение составлять композицию из изделий из бисера и дополнять ее деталями из бумаги.</a:t>
            </a:r>
          </a:p>
        </p:txBody>
      </p:sp>
    </p:spTree>
    <p:extLst>
      <p:ext uri="{BB962C8B-B14F-4D97-AF65-F5344CB8AC3E}">
        <p14:creationId xmlns:p14="http://schemas.microsoft.com/office/powerpoint/2010/main" val="32286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Comic Sans MS" pitchFamily="66" charset="0"/>
              </a:rPr>
              <a:t>Начало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t="10194" r="53133" b="1611"/>
          <a:stretch/>
        </p:blipFill>
        <p:spPr>
          <a:xfrm>
            <a:off x="539552" y="692696"/>
            <a:ext cx="4421979" cy="5488785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296267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Comic Sans MS" pitchFamily="66" charset="0"/>
              </a:rPr>
              <a:t>Движения детей мало координированные, неточные, многие из них плохо удерживают предметы, часто действуют одной рукой.</a:t>
            </a:r>
          </a:p>
        </p:txBody>
      </p:sp>
    </p:spTree>
    <p:extLst>
      <p:ext uri="{BB962C8B-B14F-4D97-AF65-F5344CB8AC3E}">
        <p14:creationId xmlns:p14="http://schemas.microsoft.com/office/powerpoint/2010/main" val="40388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3816424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Имеются </a:t>
            </a:r>
            <a:r>
              <a:rPr lang="ru-RU" dirty="0">
                <a:latin typeface="Comic Sans MS" pitchFamily="66" charset="0"/>
              </a:rPr>
              <a:t>нарушения ручной моторики, проявляющиеся в основном в нарушении точности, быстроты и </a:t>
            </a:r>
            <a:r>
              <a:rPr lang="ru-RU" dirty="0" err="1">
                <a:latin typeface="Comic Sans MS" pitchFamily="66" charset="0"/>
              </a:rPr>
              <a:t>координированности</a:t>
            </a:r>
            <a:r>
              <a:rPr lang="ru-RU" dirty="0">
                <a:latin typeface="Comic Sans MS" pitchFamily="66" charset="0"/>
              </a:rPr>
              <a:t> движений.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r="41511"/>
          <a:stretch/>
        </p:blipFill>
        <p:spPr>
          <a:xfrm>
            <a:off x="4138457" y="428562"/>
            <a:ext cx="4610007" cy="6096782"/>
          </a:xfrm>
        </p:spPr>
      </p:pic>
    </p:spTree>
    <p:extLst>
      <p:ext uri="{BB962C8B-B14F-4D97-AF65-F5344CB8AC3E}">
        <p14:creationId xmlns:p14="http://schemas.microsoft.com/office/powerpoint/2010/main" val="3979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1355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Вместе с мамой дружно плетём баклажан вкусный!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7"/>
          <a:stretch/>
        </p:blipFill>
        <p:spPr>
          <a:xfrm>
            <a:off x="3037216" y="2276872"/>
            <a:ext cx="5708846" cy="360039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2808312" cy="439248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omic Sans MS" pitchFamily="66" charset="0"/>
              </a:rPr>
              <a:t>Фиолетовые груши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Варят, тушат, жарят, сушат.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Их едят зимой и летом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С удовольствием все дети.</a:t>
            </a:r>
          </a:p>
          <a:p>
            <a:r>
              <a:rPr lang="ru-RU" sz="2000" dirty="0">
                <a:latin typeface="Comic Sans MS" pitchFamily="66" charset="0"/>
              </a:rPr>
              <a:t>Баклажаны всем по нраву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И считаются по праву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Диетическою пищей,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Очень вкусною, дружище!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38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</TotalTime>
  <Words>241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Мастер-класс для родителей и детей по бисероплетению  «В ГОСТЯХ У ФЕИ БИСЕРИНКИ»  </vt:lpstr>
      <vt:lpstr>Мастер - класс</vt:lpstr>
      <vt:lpstr>Информационная карта проекта  «В гостях у феи Бисеринки»</vt:lpstr>
      <vt:lpstr>Презентация PowerPoint</vt:lpstr>
      <vt:lpstr>Моё увлечение (Дуброва О.Ю.)</vt:lpstr>
      <vt:lpstr>Тема октября : «Овощи»  (2 недели)</vt:lpstr>
      <vt:lpstr>Начало</vt:lpstr>
      <vt:lpstr>Презентация PowerPoint</vt:lpstr>
      <vt:lpstr>Вместе с мамой дружно плетём баклажан вкусный!</vt:lpstr>
      <vt:lpstr>А у нас помидор красный!</vt:lpstr>
      <vt:lpstr>Жаль, что так отходит быстро Раннею весной редиска. Очень вкусная в салатах, Аппетитная, ребята!</vt:lpstr>
      <vt:lpstr>Очень много есть сортов Всем известных огурцов.</vt:lpstr>
      <vt:lpstr>Ура! Получается! Итоги мастер-класса</vt:lpstr>
      <vt:lpstr>Угостил нас всех Андрюша, Очень вкусной, спелой грушей. Праздник мы решили сделать, Грушевой еды наделать.</vt:lpstr>
      <vt:lpstr>Выставка работ по итогам октября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родителей по бисероплетению  «В ГОСТЯХ У ФЕИ БИСЕРИНКИ»</dc:title>
  <dc:creator>Пользователь</dc:creator>
  <cp:lastModifiedBy>Пользователь</cp:lastModifiedBy>
  <cp:revision>7</cp:revision>
  <dcterms:created xsi:type="dcterms:W3CDTF">2015-01-13T17:12:56Z</dcterms:created>
  <dcterms:modified xsi:type="dcterms:W3CDTF">2015-01-14T12:18:04Z</dcterms:modified>
</cp:coreProperties>
</file>