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66" r:id="rId11"/>
    <p:sldId id="282" r:id="rId12"/>
    <p:sldId id="268" r:id="rId13"/>
    <p:sldId id="269" r:id="rId14"/>
    <p:sldId id="280" r:id="rId15"/>
    <p:sldId id="287" r:id="rId16"/>
    <p:sldId id="284" r:id="rId17"/>
    <p:sldId id="283" r:id="rId18"/>
    <p:sldId id="288" r:id="rId19"/>
    <p:sldId id="289" r:id="rId20"/>
    <p:sldId id="290" r:id="rId21"/>
    <p:sldId id="277" r:id="rId22"/>
    <p:sldId id="274" r:id="rId23"/>
    <p:sldId id="272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4" autoAdjust="0"/>
    <p:restoredTop sz="94660"/>
  </p:normalViewPr>
  <p:slideViewPr>
    <p:cSldViewPr>
      <p:cViewPr varScale="1">
        <p:scale>
          <a:sx n="87" d="100"/>
          <a:sy n="87" d="100"/>
        </p:scale>
        <p:origin x="-15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19B16-23F3-4B3D-B9A9-2BF15F9494A8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B4F6E-C33F-45BA-AC5E-F7AE1A174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2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980A-F695-4A2C-B676-570C8214A32F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73A8-8959-4DAA-AE8E-46E510B5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08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980A-F695-4A2C-B676-570C8214A32F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73A8-8959-4DAA-AE8E-46E510B5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88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980A-F695-4A2C-B676-570C8214A32F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73A8-8959-4DAA-AE8E-46E510B5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62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980A-F695-4A2C-B676-570C8214A32F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73A8-8959-4DAA-AE8E-46E510B5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91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980A-F695-4A2C-B676-570C8214A32F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73A8-8959-4DAA-AE8E-46E510B5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86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980A-F695-4A2C-B676-570C8214A32F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73A8-8959-4DAA-AE8E-46E510B5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2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980A-F695-4A2C-B676-570C8214A32F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73A8-8959-4DAA-AE8E-46E510B5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7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980A-F695-4A2C-B676-570C8214A32F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73A8-8959-4DAA-AE8E-46E510B5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6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980A-F695-4A2C-B676-570C8214A32F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73A8-8959-4DAA-AE8E-46E510B5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9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980A-F695-4A2C-B676-570C8214A32F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73A8-8959-4DAA-AE8E-46E510B5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7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980A-F695-4A2C-B676-570C8214A32F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73A8-8959-4DAA-AE8E-46E510B5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83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F980A-F695-4A2C-B676-570C8214A32F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973A8-8959-4DAA-AE8E-46E510B5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63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planet-x.net.ua/img/nevskaja_bitva1_big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Слайды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к сценарию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музыкально- литературной композиции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4900" i="1" dirty="0" smtClean="0">
                <a:solidFill>
                  <a:srgbClr val="C00000"/>
                </a:solidFill>
              </a:rPr>
              <a:t>«Александр Невский </a:t>
            </a:r>
            <a:br>
              <a:rPr lang="ru-RU" sz="4900" i="1" dirty="0" smtClean="0">
                <a:solidFill>
                  <a:srgbClr val="C00000"/>
                </a:solidFill>
              </a:rPr>
            </a:br>
            <a:r>
              <a:rPr lang="ru-RU" sz="4900" i="1" dirty="0" smtClean="0">
                <a:solidFill>
                  <a:srgbClr val="C00000"/>
                </a:solidFill>
              </a:rPr>
              <a:t> защитник земли русской»</a:t>
            </a:r>
            <a:endParaRPr lang="ru-RU" sz="49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2520280"/>
          </a:xfrm>
        </p:spPr>
        <p:txBody>
          <a:bodyPr>
            <a:normAutofit/>
          </a:bodyPr>
          <a:lstStyle/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885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0"/>
    </mc:Choice>
    <mc:Fallback xmlns="">
      <p:transition spd="slow" advTm="573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алентина\Pictures\iCA6NHI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55272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0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1"/>
    </mc:Choice>
    <mc:Fallback xmlns="">
      <p:transition spd="slow" advTm="401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Валентина\Pictures\шведв вторглис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05678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85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8"/>
    </mc:Choice>
    <mc:Fallback xmlns="">
      <p:transition spd="slow" advTm="662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7af4d5423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532" y="156708"/>
            <a:ext cx="8424936" cy="6440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16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9"/>
    </mc:Choice>
    <mc:Fallback xmlns="">
      <p:transition spd="slow" advTm="389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благовестсамара.рф/img/51ae7d5b3d148549a2318d64d0b457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84887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6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3"/>
    </mc:Choice>
    <mc:Fallback xmlns="">
      <p:transition spd="slow" advTm="349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Ирина\Desktop\александр невский\md_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480720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72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1"/>
    </mc:Choice>
    <mc:Fallback xmlns="">
      <p:transition spd="slow" advTm="282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vskayabitva_655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6482"/>
            <a:ext cx="8352928" cy="6390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2078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77877mp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8928100" cy="662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2441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3245"/>
            <a:ext cx="8496944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7916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b3fcw0v2u7tcx0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71500"/>
            <a:ext cx="7986464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926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6192688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36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Валентина\Pictures\iCAGXLQD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275907"/>
            <a:ext cx="5940425" cy="6306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89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0"/>
    </mc:Choice>
    <mc:Fallback xmlns="">
      <p:transition spd="slow" advTm="282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723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7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0"/>
    </mc:Choice>
    <mc:Fallback xmlns="">
      <p:transition spd="slow" advTm="192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30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3"/>
    </mc:Choice>
    <mc:Fallback xmlns="">
      <p:transition spd="slow" advTm="352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0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Валентина\Pictures\колпино рек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2" y="790575"/>
            <a:ext cx="5934075" cy="527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40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5"/>
    </mc:Choice>
    <mc:Fallback xmlns="">
      <p:transition spd="slow" advTm="576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Валентина\Pictures\iCA86EQF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476672"/>
            <a:ext cx="6624736" cy="5256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175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5"/>
    </mc:Choice>
    <mc:Fallback xmlns="">
      <p:transition spd="slow" advTm="348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алентина\Pictures\солнц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34481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29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6"/>
    </mc:Choice>
    <mc:Fallback xmlns="">
      <p:transition spd="slow" advTm="366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алентина\Pictures\iCARUPLG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552728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3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1"/>
    </mc:Choice>
    <mc:Fallback xmlns="">
      <p:transition spd="slow" advTm="472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Валентина\Pictures\iCAMVI1U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812800"/>
            <a:ext cx="5940425" cy="523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99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0"/>
    </mc:Choice>
    <mc:Fallback xmlns="">
      <p:transition spd="slow" advTm="65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Валентина\Pictures\iCADKY56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48072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10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6"/>
    </mc:Choice>
    <mc:Fallback xmlns="">
      <p:transition spd="slow" advTm="205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Экипировка шведских воинов, принимавших участие в Невской битве 1240 года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018" y="1412776"/>
            <a:ext cx="676875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62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2"/>
    </mc:Choice>
    <mc:Fallback xmlns="">
      <p:transition spd="slow" advTm="501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</Words>
  <Application>Microsoft Office PowerPoint</Application>
  <PresentationFormat>Экран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Слайды  к сценарию  музыкально- литературной композиции    «Александр Невский   защитник земли русской»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к сценарию вечера досуга «Александр Невский   защитник земли русской»</dc:title>
  <dc:creator>Валентина</dc:creator>
  <cp:lastModifiedBy>Валентина</cp:lastModifiedBy>
  <cp:revision>24</cp:revision>
  <cp:lastPrinted>2013-03-13T06:27:43Z</cp:lastPrinted>
  <dcterms:created xsi:type="dcterms:W3CDTF">2013-03-11T13:53:32Z</dcterms:created>
  <dcterms:modified xsi:type="dcterms:W3CDTF">2013-03-13T06:34:20Z</dcterms:modified>
</cp:coreProperties>
</file>