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303" r:id="rId5"/>
    <p:sldId id="305" r:id="rId6"/>
    <p:sldId id="304" r:id="rId7"/>
    <p:sldId id="259" r:id="rId8"/>
    <p:sldId id="260" r:id="rId9"/>
    <p:sldId id="261" r:id="rId10"/>
    <p:sldId id="272" r:id="rId11"/>
    <p:sldId id="262" r:id="rId12"/>
    <p:sldId id="282" r:id="rId13"/>
    <p:sldId id="263" r:id="rId14"/>
    <p:sldId id="273" r:id="rId15"/>
    <p:sldId id="264" r:id="rId16"/>
    <p:sldId id="265" r:id="rId17"/>
    <p:sldId id="266" r:id="rId18"/>
    <p:sldId id="280" r:id="rId19"/>
    <p:sldId id="281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99"/>
    <a:srgbClr val="660033"/>
    <a:srgbClr val="CC00CC"/>
    <a:srgbClr val="006600"/>
    <a:srgbClr val="66FFCC"/>
    <a:srgbClr val="000000"/>
    <a:srgbClr val="422C16"/>
    <a:srgbClr val="0C788E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6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47D2-458A-4058-B9C3-4A5DF4644D9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5D1B-B748-47D0-B366-9D806AB5C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536" y="5085184"/>
            <a:ext cx="8496944" cy="14401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99"/>
                </a:solidFill>
                <a:latin typeface="Kot Leopold" pitchFamily="2" charset="0"/>
              </a:rPr>
              <a:t>ГБОУ г. Москвы лицей № 1793 «</a:t>
            </a:r>
            <a:r>
              <a:rPr lang="ru-RU" sz="3600" b="1" dirty="0" err="1" smtClean="0">
                <a:solidFill>
                  <a:srgbClr val="003399"/>
                </a:solidFill>
                <a:latin typeface="Kot Leopold" pitchFamily="2" charset="0"/>
              </a:rPr>
              <a:t>Жулебино</a:t>
            </a:r>
            <a:r>
              <a:rPr lang="ru-RU" sz="3600" b="1" dirty="0" smtClean="0">
                <a:solidFill>
                  <a:srgbClr val="003399"/>
                </a:solidFill>
                <a:latin typeface="Kot Leopold" pitchFamily="2" charset="0"/>
              </a:rPr>
              <a:t>»</a:t>
            </a:r>
            <a:br>
              <a:rPr lang="ru-RU" sz="3600" b="1" dirty="0" smtClean="0">
                <a:solidFill>
                  <a:srgbClr val="003399"/>
                </a:solidFill>
                <a:latin typeface="Kot Leopold" pitchFamily="2" charset="0"/>
              </a:rPr>
            </a:br>
            <a:r>
              <a:rPr lang="ru-RU" sz="3600" b="1" dirty="0" smtClean="0">
                <a:solidFill>
                  <a:srgbClr val="003399"/>
                </a:solidFill>
                <a:latin typeface="Kot Leopold" pitchFamily="2" charset="0"/>
              </a:rPr>
              <a:t>Структурное подразделение № 4</a:t>
            </a:r>
            <a:endParaRPr lang="es-ES" sz="3600" b="1" dirty="0">
              <a:solidFill>
                <a:srgbClr val="003399"/>
              </a:solidFill>
              <a:latin typeface="Kot Leopold" pitchFamily="2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404664"/>
            <a:ext cx="4856698" cy="359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8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88640"/>
            <a:ext cx="3733994" cy="497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8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88640"/>
            <a:ext cx="3733994" cy="497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6532" y="332656"/>
            <a:ext cx="5335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spc="50" dirty="0" smtClean="0">
                <a:ln w="11430"/>
                <a:solidFill>
                  <a:srgbClr val="FFC000"/>
                </a:solidFill>
                <a:latin typeface="Romashulka" pitchFamily="2" charset="0"/>
              </a:rPr>
              <a:t>… и на улице</a:t>
            </a:r>
            <a:endParaRPr lang="ru-RU" sz="6000" spc="50" dirty="0">
              <a:ln w="11430"/>
              <a:solidFill>
                <a:srgbClr val="FFC000"/>
              </a:solidFill>
              <a:latin typeface="Romashulka" pitchFamily="2" charset="0"/>
            </a:endParaRPr>
          </a:p>
        </p:txBody>
      </p:sp>
      <p:pic>
        <p:nvPicPr>
          <p:cNvPr id="5" name="Рисунок 4" descr="j0LRf9zvW_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24744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It9zT3r7W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124744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23728" y="3660648"/>
            <a:ext cx="4730496" cy="31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3EwjdIbJ6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84946">
            <a:off x="3953469" y="135516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FImC7j0LZB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857894">
            <a:off x="573995" y="656979"/>
            <a:ext cx="3901440" cy="520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406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996952"/>
            <a:ext cx="4058938" cy="30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6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476672"/>
            <a:ext cx="4031488" cy="302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86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188640"/>
            <a:ext cx="4081882" cy="306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86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3968" y="3284984"/>
            <a:ext cx="4081882" cy="306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1374" y="2492896"/>
            <a:ext cx="5344732" cy="230832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t Leopold" pitchFamily="2" charset="0"/>
                <a:cs typeface="Zakoruchka2k" pitchFamily="82" charset="0"/>
              </a:rPr>
              <a:t>Занимаемся </a:t>
            </a:r>
          </a:p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t Leopold" pitchFamily="2" charset="0"/>
                <a:cs typeface="Zakoruchka2k" pitchFamily="82" charset="0"/>
              </a:rPr>
              <a:t>и познаем мир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ot Leopold" pitchFamily="2" charset="0"/>
              <a:cs typeface="Zakoruchka2k" pitchFamily="82" charset="0"/>
            </a:endParaRPr>
          </a:p>
        </p:txBody>
      </p:sp>
    </p:spTree>
  </p:cSld>
  <p:clrMapOvr>
    <a:masterClrMapping/>
  </p:clrMapOvr>
  <p:transition spd="med" advClick="0" advTm="4000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7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1340768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7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404664"/>
            <a:ext cx="4471416" cy="335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2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620688"/>
            <a:ext cx="2962656" cy="395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7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692696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0EI8Q2wRq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e5FSKyohm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2996952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556792"/>
            <a:ext cx="4730496" cy="358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404664"/>
            <a:ext cx="4446666" cy="337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548680"/>
            <a:ext cx="4257446" cy="3228746"/>
          </a:xfrm>
          <a:prstGeom prst="rect">
            <a:avLst/>
          </a:prstGeom>
        </p:spPr>
      </p:pic>
      <p:pic>
        <p:nvPicPr>
          <p:cNvPr id="3" name="Рисунок 2" descr="Рисунок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476672"/>
            <a:ext cx="4446666" cy="3188879"/>
          </a:xfrm>
          <a:prstGeom prst="rect">
            <a:avLst/>
          </a:prstGeom>
        </p:spPr>
      </p:pic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5976" y="3429000"/>
            <a:ext cx="4217822" cy="3165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2852936"/>
            <a:ext cx="4673498" cy="357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11750"/>
            <a:ext cx="849694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Группа «Звёздочки»</a:t>
            </a:r>
            <a:endParaRPr lang="ru-RU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" name="Рисунок 9" descr="DSC019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980728"/>
            <a:ext cx="8651367" cy="400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5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5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88640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5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3284984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56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5976" y="3284984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6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70892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6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6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33528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6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67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70400" y="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6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4724400" cy="62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1402965">
            <a:off x="3672116" y="2937277"/>
            <a:ext cx="533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Наш урожай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60120">
            <a:off x="-155954" y="279172"/>
            <a:ext cx="362122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Disco 60-s" pitchFamily="2" charset="0"/>
              </a:rPr>
              <a:t>Наши воспитатели</a:t>
            </a:r>
            <a:endParaRPr lang="ru-RU" sz="4000" b="1" dirty="0">
              <a:latin typeface="Disco 60-s" pitchFamily="2" charset="0"/>
            </a:endParaRPr>
          </a:p>
        </p:txBody>
      </p:sp>
      <p:pic>
        <p:nvPicPr>
          <p:cNvPr id="5" name="Содержимое 5" descr="13910855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61862">
            <a:off x="5409227" y="182476"/>
            <a:ext cx="20002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40854">
            <a:off x="3142802" y="2674389"/>
            <a:ext cx="2448272" cy="268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3910092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91407">
            <a:off x="6734305" y="3583770"/>
            <a:ext cx="2043113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00192" y="1844824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11430"/>
                <a:solidFill>
                  <a:schemeClr val="accent2"/>
                </a:solidFill>
                <a:latin typeface="Disco 60-s" pitchFamily="2" charset="0"/>
              </a:rPr>
              <a:t>Фролова </a:t>
            </a:r>
          </a:p>
          <a:p>
            <a:pPr lvl="0" algn="ctr"/>
            <a:r>
              <a:rPr lang="ru-RU" sz="3200" dirty="0" smtClean="0">
                <a:ln w="11430"/>
                <a:solidFill>
                  <a:schemeClr val="accent2"/>
                </a:solidFill>
                <a:latin typeface="Disco 60-s" pitchFamily="2" charset="0"/>
              </a:rPr>
              <a:t>Вита Викторовна</a:t>
            </a:r>
            <a:endParaRPr lang="ru-RU" sz="3200" dirty="0">
              <a:ln w="11430"/>
              <a:solidFill>
                <a:schemeClr val="accent2"/>
              </a:solidFill>
              <a:latin typeface="Disco 60-s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708920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n w="11430"/>
                <a:solidFill>
                  <a:srgbClr val="003399"/>
                </a:solidFill>
                <a:latin typeface="Disco 60-s" pitchFamily="2" charset="0"/>
                <a:cs typeface="Zakoruchka2k" pitchFamily="82" charset="0"/>
              </a:rPr>
              <a:t>Гзирян</a:t>
            </a:r>
            <a:endParaRPr lang="ru-RU" sz="3200" dirty="0" smtClean="0">
              <a:ln w="11430"/>
              <a:solidFill>
                <a:srgbClr val="003399"/>
              </a:solidFill>
              <a:latin typeface="Disco 60-s" pitchFamily="2" charset="0"/>
              <a:cs typeface="Zakoruchka2k" pitchFamily="82" charset="0"/>
            </a:endParaRPr>
          </a:p>
          <a:p>
            <a:pPr algn="ctr"/>
            <a:r>
              <a:rPr lang="ru-RU" sz="3200" dirty="0" smtClean="0">
                <a:ln w="11430"/>
                <a:solidFill>
                  <a:srgbClr val="003399"/>
                </a:solidFill>
                <a:latin typeface="Disco 60-s" pitchFamily="2" charset="0"/>
                <a:cs typeface="Zakoruchka2k" pitchFamily="82" charset="0"/>
              </a:rPr>
              <a:t>Наталья </a:t>
            </a:r>
            <a:r>
              <a:rPr lang="ru-RU" sz="3200" dirty="0" err="1" smtClean="0">
                <a:ln w="11430"/>
                <a:solidFill>
                  <a:srgbClr val="003399"/>
                </a:solidFill>
                <a:latin typeface="Disco 60-s" pitchFamily="2" charset="0"/>
                <a:cs typeface="Zakoruchka2k" pitchFamily="82" charset="0"/>
              </a:rPr>
              <a:t>Сократовна</a:t>
            </a:r>
            <a:endParaRPr lang="ru-RU" sz="3200" dirty="0">
              <a:ln w="11430"/>
              <a:solidFill>
                <a:srgbClr val="003399"/>
              </a:solidFill>
              <a:latin typeface="Disco 60-s" pitchFamily="2" charset="0"/>
              <a:cs typeface="Zakoruchka2k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5589240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solidFill>
                  <a:schemeClr val="accent6">
                    <a:lumMod val="50000"/>
                  </a:schemeClr>
                </a:solidFill>
                <a:latin typeface="Disco 60-s" pitchFamily="2" charset="0"/>
              </a:rPr>
              <a:t>Филатова </a:t>
            </a:r>
          </a:p>
          <a:p>
            <a:pPr algn="ctr"/>
            <a:r>
              <a:rPr lang="ru-RU" dirty="0" smtClean="0">
                <a:ln w="11430"/>
                <a:solidFill>
                  <a:schemeClr val="accent6">
                    <a:lumMod val="50000"/>
                  </a:schemeClr>
                </a:solidFill>
                <a:latin typeface="Disco 60-s" pitchFamily="2" charset="0"/>
              </a:rPr>
              <a:t>Маргарита </a:t>
            </a:r>
          </a:p>
          <a:p>
            <a:pPr algn="ctr"/>
            <a:r>
              <a:rPr lang="ru-RU" dirty="0" smtClean="0">
                <a:ln w="11430"/>
                <a:solidFill>
                  <a:schemeClr val="accent6">
                    <a:lumMod val="50000"/>
                  </a:schemeClr>
                </a:solidFill>
                <a:latin typeface="Disco 60-s" pitchFamily="2" charset="0"/>
              </a:rPr>
              <a:t>Владимировна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Disco 60-s" pitchFamily="2" charset="0"/>
            </a:endParaRPr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484784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2708920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24328" y="3645024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1412776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24328" y="548680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2" y="548680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9872" y="1556792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3212976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96336" y="2276872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9099" y="2204864"/>
            <a:ext cx="6470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Наши будни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" name="Рисунок 11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3429000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476672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71023578-cf5ff469df-b-3388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9872" y="3789040"/>
            <a:ext cx="935431" cy="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67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04664"/>
            <a:ext cx="4356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567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404664"/>
            <a:ext cx="4356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6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47667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40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4995" y="1052736"/>
            <a:ext cx="6114011" cy="458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19347" y="260648"/>
            <a:ext cx="6505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spc="50" dirty="0" smtClean="0">
                <a:ln w="11430"/>
                <a:solidFill>
                  <a:schemeClr val="accent2"/>
                </a:solidFill>
                <a:latin typeface="Romashulka" pitchFamily="2" charset="0"/>
              </a:rPr>
              <a:t>Играем в группе…</a:t>
            </a:r>
            <a:endParaRPr lang="ru-RU" sz="5400" spc="50" dirty="0">
              <a:ln w="11430"/>
              <a:solidFill>
                <a:schemeClr val="accent2"/>
              </a:solidFill>
              <a:latin typeface="Romashulka" pitchFamily="2" charset="0"/>
            </a:endParaRPr>
          </a:p>
        </p:txBody>
      </p:sp>
    </p:spTree>
  </p:cSld>
  <p:clrMapOvr>
    <a:masterClrMapping/>
  </p:clrMapOvr>
  <p:transition spd="med" advClick="0" advTm="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404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4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553390">
            <a:off x="4933049" y="1121266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5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3501008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2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4343400" cy="325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7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1556792"/>
            <a:ext cx="4471416" cy="335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41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ГБОУ г. Москвы лицей № 1793 «Жулебино» Структурное подразделение №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Master</cp:lastModifiedBy>
  <cp:revision>823</cp:revision>
  <dcterms:created xsi:type="dcterms:W3CDTF">2010-05-23T14:28:12Z</dcterms:created>
  <dcterms:modified xsi:type="dcterms:W3CDTF">2015-02-13T16:38:41Z</dcterms:modified>
</cp:coreProperties>
</file>